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000" r:id="rId2"/>
    <p:sldId id="2015" r:id="rId3"/>
    <p:sldId id="2071" r:id="rId4"/>
    <p:sldId id="2072" r:id="rId5"/>
    <p:sldId id="2093" r:id="rId6"/>
    <p:sldId id="2077" r:id="rId7"/>
    <p:sldId id="2089" r:id="rId8"/>
    <p:sldId id="2074" r:id="rId9"/>
    <p:sldId id="2068" r:id="rId10"/>
    <p:sldId id="2075" r:id="rId11"/>
    <p:sldId id="2063" r:id="rId12"/>
    <p:sldId id="2051" r:id="rId13"/>
    <p:sldId id="2078" r:id="rId14"/>
    <p:sldId id="2079" r:id="rId15"/>
    <p:sldId id="2080" r:id="rId16"/>
    <p:sldId id="2065" r:id="rId17"/>
    <p:sldId id="2055" r:id="rId18"/>
    <p:sldId id="2056" r:id="rId19"/>
    <p:sldId id="2057" r:id="rId20"/>
    <p:sldId id="2058" r:id="rId21"/>
    <p:sldId id="2059" r:id="rId22"/>
    <p:sldId id="2060" r:id="rId23"/>
    <p:sldId id="2081" r:id="rId24"/>
    <p:sldId id="2061" r:id="rId25"/>
    <p:sldId id="2062" r:id="rId26"/>
    <p:sldId id="2064" r:id="rId27"/>
    <p:sldId id="2082" r:id="rId28"/>
    <p:sldId id="2086" r:id="rId29"/>
    <p:sldId id="2087" r:id="rId30"/>
    <p:sldId id="2088" r:id="rId31"/>
    <p:sldId id="2091" r:id="rId32"/>
    <p:sldId id="2092" r:id="rId33"/>
    <p:sldId id="2070" r:id="rId34"/>
    <p:sldId id="2049" r:id="rId35"/>
    <p:sldId id="2083" r:id="rId36"/>
    <p:sldId id="2069" r:id="rId37"/>
    <p:sldId id="2067" r:id="rId38"/>
  </p:sldIdLst>
  <p:sldSz cx="9144000" cy="5143500" type="screen16x9"/>
  <p:notesSz cx="6858000" cy="9144000"/>
  <p:embeddedFontLst>
    <p:embeddedFont>
      <p:font typeface="Montserrat Alternates SemiBold" panose="00000700000000000000" pitchFamily="50" charset="0"/>
      <p:bold r:id="rId41"/>
    </p:embeddedFont>
    <p:embeddedFont>
      <p:font typeface="MV Boli" panose="02000500030200090000" pitchFamily="2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Montserrat Light" panose="00000400000000000000" pitchFamily="50" charset="0"/>
      <p:regular r:id="rId51"/>
    </p:embeddedFont>
    <p:embeddedFont>
      <p:font typeface="Montserrat ExtraBold" panose="00000900000000000000" pitchFamily="50" charset="0"/>
      <p:bold r:id="rId52"/>
    </p:embeddedFont>
    <p:embeddedFont>
      <p:font typeface="Cambria Math" panose="02040503050406030204" pitchFamily="18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ECD"/>
    <a:srgbClr val="F7F793"/>
    <a:srgbClr val="E9E9E9"/>
    <a:srgbClr val="515C63"/>
    <a:srgbClr val="485267"/>
    <a:srgbClr val="557C7B"/>
    <a:srgbClr val="E9E9EB"/>
    <a:srgbClr val="CFD0D3"/>
    <a:srgbClr val="9DC75A"/>
    <a:srgbClr val="E99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434" autoAdjust="0"/>
  </p:normalViewPr>
  <p:slideViewPr>
    <p:cSldViewPr>
      <p:cViewPr varScale="1">
        <p:scale>
          <a:sx n="88" d="100"/>
          <a:sy n="88" d="100"/>
        </p:scale>
        <p:origin x="1036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15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493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69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35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40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112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682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9228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779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2494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4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499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7264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319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5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767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77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88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03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57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57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533402" y="648913"/>
            <a:ext cx="3560490" cy="3845676"/>
          </a:xfrm>
          <a:custGeom>
            <a:avLst/>
            <a:gdLst>
              <a:gd name="connsiteX0" fmla="*/ 3324344 w 3560490"/>
              <a:gd name="connsiteY0" fmla="*/ 1902144 h 3845676"/>
              <a:gd name="connsiteX1" fmla="*/ 3321963 w 3560490"/>
              <a:gd name="connsiteY1" fmla="*/ 1915324 h 3845676"/>
              <a:gd name="connsiteX2" fmla="*/ 3324257 w 3560490"/>
              <a:gd name="connsiteY2" fmla="*/ 1915124 h 3845676"/>
              <a:gd name="connsiteX3" fmla="*/ 3324344 w 3560490"/>
              <a:gd name="connsiteY3" fmla="*/ 1902144 h 3845676"/>
              <a:gd name="connsiteX4" fmla="*/ 3327535 w 3560490"/>
              <a:gd name="connsiteY4" fmla="*/ 1677173 h 3845676"/>
              <a:gd name="connsiteX5" fmla="*/ 3327629 w 3560490"/>
              <a:gd name="connsiteY5" fmla="*/ 1684613 h 3845676"/>
              <a:gd name="connsiteX6" fmla="*/ 3389615 w 3560490"/>
              <a:gd name="connsiteY6" fmla="*/ 1679151 h 3845676"/>
              <a:gd name="connsiteX7" fmla="*/ 3399775 w 3560490"/>
              <a:gd name="connsiteY7" fmla="*/ 1677173 h 3845676"/>
              <a:gd name="connsiteX8" fmla="*/ 3322265 w 3560490"/>
              <a:gd name="connsiteY8" fmla="*/ 1677173 h 3845676"/>
              <a:gd name="connsiteX9" fmla="*/ 3323775 w 3560490"/>
              <a:gd name="connsiteY9" fmla="*/ 1685381 h 3845676"/>
              <a:gd name="connsiteX10" fmla="*/ 3324817 w 3560490"/>
              <a:gd name="connsiteY10" fmla="*/ 1677173 h 3845676"/>
              <a:gd name="connsiteX11" fmla="*/ 2948023 w 3560490"/>
              <a:gd name="connsiteY11" fmla="*/ 802981 h 3845676"/>
              <a:gd name="connsiteX12" fmla="*/ 2947339 w 3560490"/>
              <a:gd name="connsiteY12" fmla="*/ 817084 h 3845676"/>
              <a:gd name="connsiteX13" fmla="*/ 2950580 w 3560490"/>
              <a:gd name="connsiteY13" fmla="*/ 817084 h 3845676"/>
              <a:gd name="connsiteX14" fmla="*/ 2950067 w 3560490"/>
              <a:gd name="connsiteY14" fmla="*/ 811028 h 3845676"/>
              <a:gd name="connsiteX15" fmla="*/ 2948023 w 3560490"/>
              <a:gd name="connsiteY15" fmla="*/ 802981 h 3845676"/>
              <a:gd name="connsiteX16" fmla="*/ 2774978 w 3560490"/>
              <a:gd name="connsiteY16" fmla="*/ 0 h 3845676"/>
              <a:gd name="connsiteX17" fmla="*/ 2900527 w 3560490"/>
              <a:gd name="connsiteY17" fmla="*/ 44778 h 3845676"/>
              <a:gd name="connsiteX18" fmla="*/ 3005747 w 3560490"/>
              <a:gd name="connsiteY18" fmla="*/ 79780 h 3845676"/>
              <a:gd name="connsiteX19" fmla="*/ 3084443 w 3560490"/>
              <a:gd name="connsiteY19" fmla="*/ 106690 h 3845676"/>
              <a:gd name="connsiteX20" fmla="*/ 3156478 w 3560490"/>
              <a:gd name="connsiteY20" fmla="*/ 151423 h 3845676"/>
              <a:gd name="connsiteX21" fmla="*/ 3189357 w 3560490"/>
              <a:gd name="connsiteY21" fmla="*/ 165529 h 3845676"/>
              <a:gd name="connsiteX22" fmla="*/ 3257370 w 3560490"/>
              <a:gd name="connsiteY22" fmla="*/ 263046 h 3845676"/>
              <a:gd name="connsiteX23" fmla="*/ 3275238 w 3560490"/>
              <a:gd name="connsiteY23" fmla="*/ 299516 h 3845676"/>
              <a:gd name="connsiteX24" fmla="*/ 3302019 w 3560490"/>
              <a:gd name="connsiteY24" fmla="*/ 343171 h 3845676"/>
              <a:gd name="connsiteX25" fmla="*/ 3360511 w 3560490"/>
              <a:gd name="connsiteY25" fmla="*/ 403394 h 3845676"/>
              <a:gd name="connsiteX26" fmla="*/ 3398454 w 3560490"/>
              <a:gd name="connsiteY26" fmla="*/ 441768 h 3845676"/>
              <a:gd name="connsiteX27" fmla="*/ 3406197 w 3560490"/>
              <a:gd name="connsiteY27" fmla="*/ 470280 h 3845676"/>
              <a:gd name="connsiteX28" fmla="*/ 3423978 w 3560490"/>
              <a:gd name="connsiteY28" fmla="*/ 517655 h 3845676"/>
              <a:gd name="connsiteX29" fmla="*/ 3436916 w 3560490"/>
              <a:gd name="connsiteY29" fmla="*/ 539330 h 3845676"/>
              <a:gd name="connsiteX30" fmla="*/ 3491428 w 3560490"/>
              <a:gd name="connsiteY30" fmla="*/ 702868 h 3845676"/>
              <a:gd name="connsiteX31" fmla="*/ 3497052 w 3560490"/>
              <a:gd name="connsiteY31" fmla="*/ 720172 h 3845676"/>
              <a:gd name="connsiteX32" fmla="*/ 3541615 w 3560490"/>
              <a:gd name="connsiteY32" fmla="*/ 845899 h 3845676"/>
              <a:gd name="connsiteX33" fmla="*/ 3552474 w 3560490"/>
              <a:gd name="connsiteY33" fmla="*/ 887041 h 3845676"/>
              <a:gd name="connsiteX34" fmla="*/ 3551911 w 3560490"/>
              <a:gd name="connsiteY34" fmla="*/ 977768 h 3845676"/>
              <a:gd name="connsiteX35" fmla="*/ 3549791 w 3560490"/>
              <a:gd name="connsiteY35" fmla="*/ 997409 h 3845676"/>
              <a:gd name="connsiteX36" fmla="*/ 3536421 w 3560490"/>
              <a:gd name="connsiteY36" fmla="*/ 1041710 h 3845676"/>
              <a:gd name="connsiteX37" fmla="*/ 3535038 w 3560490"/>
              <a:gd name="connsiteY37" fmla="*/ 1048461 h 3845676"/>
              <a:gd name="connsiteX38" fmla="*/ 3539883 w 3560490"/>
              <a:gd name="connsiteY38" fmla="*/ 1131266 h 3845676"/>
              <a:gd name="connsiteX39" fmla="*/ 3533480 w 3560490"/>
              <a:gd name="connsiteY39" fmla="*/ 1146367 h 3845676"/>
              <a:gd name="connsiteX40" fmla="*/ 3541615 w 3560490"/>
              <a:gd name="connsiteY40" fmla="*/ 1178338 h 3845676"/>
              <a:gd name="connsiteX41" fmla="*/ 3549791 w 3560490"/>
              <a:gd name="connsiteY41" fmla="*/ 1235405 h 3845676"/>
              <a:gd name="connsiteX42" fmla="*/ 3547065 w 3560490"/>
              <a:gd name="connsiteY42" fmla="*/ 1294112 h 3845676"/>
              <a:gd name="connsiteX43" fmla="*/ 3547065 w 3560490"/>
              <a:gd name="connsiteY43" fmla="*/ 1346462 h 3845676"/>
              <a:gd name="connsiteX44" fmla="*/ 3541615 w 3560490"/>
              <a:gd name="connsiteY44" fmla="*/ 1393273 h 3845676"/>
              <a:gd name="connsiteX45" fmla="*/ 3541615 w 3560490"/>
              <a:gd name="connsiteY45" fmla="*/ 1458213 h 3845676"/>
              <a:gd name="connsiteX46" fmla="*/ 3529847 w 3560490"/>
              <a:gd name="connsiteY46" fmla="*/ 1532929 h 3845676"/>
              <a:gd name="connsiteX47" fmla="*/ 3501638 w 3560490"/>
              <a:gd name="connsiteY47" fmla="*/ 1626726 h 3845676"/>
              <a:gd name="connsiteX48" fmla="*/ 3474380 w 3560490"/>
              <a:gd name="connsiteY48" fmla="*/ 1716802 h 3845676"/>
              <a:gd name="connsiteX49" fmla="*/ 3454481 w 3560490"/>
              <a:gd name="connsiteY49" fmla="*/ 1763096 h 3845676"/>
              <a:gd name="connsiteX50" fmla="*/ 3413294 w 3560490"/>
              <a:gd name="connsiteY50" fmla="*/ 1867881 h 3845676"/>
              <a:gd name="connsiteX51" fmla="*/ 3311277 w 3560490"/>
              <a:gd name="connsiteY51" fmla="*/ 2023198 h 3845676"/>
              <a:gd name="connsiteX52" fmla="*/ 3304855 w 3560490"/>
              <a:gd name="connsiteY52" fmla="*/ 2008263 h 3845676"/>
              <a:gd name="connsiteX53" fmla="*/ 3274891 w 3560490"/>
              <a:gd name="connsiteY53" fmla="*/ 2100857 h 3845676"/>
              <a:gd name="connsiteX54" fmla="*/ 3210211 w 3560490"/>
              <a:gd name="connsiteY54" fmla="*/ 2270496 h 3845676"/>
              <a:gd name="connsiteX55" fmla="*/ 3173352 w 3560490"/>
              <a:gd name="connsiteY55" fmla="*/ 2337814 h 3845676"/>
              <a:gd name="connsiteX56" fmla="*/ 3132423 w 3560490"/>
              <a:gd name="connsiteY56" fmla="*/ 2381122 h 3845676"/>
              <a:gd name="connsiteX57" fmla="*/ 3114426 w 3560490"/>
              <a:gd name="connsiteY57" fmla="*/ 2442253 h 3845676"/>
              <a:gd name="connsiteX58" fmla="*/ 3088250 w 3560490"/>
              <a:gd name="connsiteY58" fmla="*/ 2510610 h 3845676"/>
              <a:gd name="connsiteX59" fmla="*/ 3032657 w 3560490"/>
              <a:gd name="connsiteY59" fmla="*/ 2576197 h 3845676"/>
              <a:gd name="connsiteX60" fmla="*/ 2993285 w 3560490"/>
              <a:gd name="connsiteY60" fmla="*/ 2621756 h 3845676"/>
              <a:gd name="connsiteX61" fmla="*/ 2969058 w 3560490"/>
              <a:gd name="connsiteY61" fmla="*/ 2672417 h 3845676"/>
              <a:gd name="connsiteX62" fmla="*/ 2952706 w 3560490"/>
              <a:gd name="connsiteY62" fmla="*/ 2720309 h 3845676"/>
              <a:gd name="connsiteX63" fmla="*/ 2930813 w 3560490"/>
              <a:gd name="connsiteY63" fmla="*/ 2767771 h 3845676"/>
              <a:gd name="connsiteX64" fmla="*/ 2833730 w 3560490"/>
              <a:gd name="connsiteY64" fmla="*/ 2931222 h 3845676"/>
              <a:gd name="connsiteX65" fmla="*/ 2720724 w 3560490"/>
              <a:gd name="connsiteY65" fmla="*/ 3113754 h 3845676"/>
              <a:gd name="connsiteX66" fmla="*/ 2612303 w 3560490"/>
              <a:gd name="connsiteY66" fmla="*/ 3280709 h 3845676"/>
              <a:gd name="connsiteX67" fmla="*/ 2455428 w 3560490"/>
              <a:gd name="connsiteY67" fmla="*/ 3489761 h 3845676"/>
              <a:gd name="connsiteX68" fmla="*/ 2299417 w 3560490"/>
              <a:gd name="connsiteY68" fmla="*/ 3682632 h 3845676"/>
              <a:gd name="connsiteX69" fmla="*/ 2160022 w 3560490"/>
              <a:gd name="connsiteY69" fmla="*/ 3804030 h 3845676"/>
              <a:gd name="connsiteX70" fmla="*/ 1983851 w 3560490"/>
              <a:gd name="connsiteY70" fmla="*/ 3837688 h 3845676"/>
              <a:gd name="connsiteX71" fmla="*/ 1954950 w 3560490"/>
              <a:gd name="connsiteY71" fmla="*/ 3842621 h 3845676"/>
              <a:gd name="connsiteX72" fmla="*/ 1778779 w 3560490"/>
              <a:gd name="connsiteY72" fmla="*/ 3822288 h 3845676"/>
              <a:gd name="connsiteX73" fmla="*/ 1652579 w 3560490"/>
              <a:gd name="connsiteY73" fmla="*/ 3759079 h 3845676"/>
              <a:gd name="connsiteX74" fmla="*/ 1534164 w 3560490"/>
              <a:gd name="connsiteY74" fmla="*/ 3662991 h 3845676"/>
              <a:gd name="connsiteX75" fmla="*/ 1492546 w 3560490"/>
              <a:gd name="connsiteY75" fmla="*/ 3604409 h 3845676"/>
              <a:gd name="connsiteX76" fmla="*/ 1464857 w 3560490"/>
              <a:gd name="connsiteY76" fmla="*/ 3538822 h 3845676"/>
              <a:gd name="connsiteX77" fmla="*/ 1451140 w 3560490"/>
              <a:gd name="connsiteY77" fmla="*/ 3240474 h 3845676"/>
              <a:gd name="connsiteX78" fmla="*/ 1445602 w 3560490"/>
              <a:gd name="connsiteY78" fmla="*/ 3132919 h 3845676"/>
              <a:gd name="connsiteX79" fmla="*/ 1378155 w 3560490"/>
              <a:gd name="connsiteY79" fmla="*/ 3195523 h 3845676"/>
              <a:gd name="connsiteX80" fmla="*/ 1151106 w 3560490"/>
              <a:gd name="connsiteY80" fmla="*/ 3467437 h 3845676"/>
              <a:gd name="connsiteX81" fmla="*/ 1101006 w 3560490"/>
              <a:gd name="connsiteY81" fmla="*/ 3512128 h 3845676"/>
              <a:gd name="connsiteX82" fmla="*/ 1048309 w 3560490"/>
              <a:gd name="connsiteY82" fmla="*/ 3552925 h 3845676"/>
              <a:gd name="connsiteX83" fmla="*/ 849251 w 3560490"/>
              <a:gd name="connsiteY83" fmla="*/ 3676660 h 3845676"/>
              <a:gd name="connsiteX84" fmla="*/ 633061 w 3560490"/>
              <a:gd name="connsiteY84" fmla="*/ 3754622 h 3845676"/>
              <a:gd name="connsiteX85" fmla="*/ 581578 w 3560490"/>
              <a:gd name="connsiteY85" fmla="*/ 3754622 h 3845676"/>
              <a:gd name="connsiteX86" fmla="*/ 319658 w 3560490"/>
              <a:gd name="connsiteY86" fmla="*/ 3765527 h 3845676"/>
              <a:gd name="connsiteX87" fmla="*/ 96415 w 3560490"/>
              <a:gd name="connsiteY87" fmla="*/ 3711704 h 3845676"/>
              <a:gd name="connsiteX88" fmla="*/ 21915 w 3560490"/>
              <a:gd name="connsiteY88" fmla="*/ 3604930 h 3845676"/>
              <a:gd name="connsiteX89" fmla="*/ 282 w 3560490"/>
              <a:gd name="connsiteY89" fmla="*/ 3342187 h 3845676"/>
              <a:gd name="connsiteX90" fmla="*/ 37231 w 3560490"/>
              <a:gd name="connsiteY90" fmla="*/ 3083424 h 3845676"/>
              <a:gd name="connsiteX91" fmla="*/ 106798 w 3560490"/>
              <a:gd name="connsiteY91" fmla="*/ 2845949 h 3845676"/>
              <a:gd name="connsiteX92" fmla="*/ 171349 w 3560490"/>
              <a:gd name="connsiteY92" fmla="*/ 2618165 h 3845676"/>
              <a:gd name="connsiteX93" fmla="*/ 293440 w 3560490"/>
              <a:gd name="connsiteY93" fmla="*/ 2174277 h 3845676"/>
              <a:gd name="connsiteX94" fmla="*/ 423838 w 3560490"/>
              <a:gd name="connsiteY94" fmla="*/ 1760152 h 3845676"/>
              <a:gd name="connsiteX95" fmla="*/ 476014 w 3560490"/>
              <a:gd name="connsiteY95" fmla="*/ 1543702 h 3845676"/>
              <a:gd name="connsiteX96" fmla="*/ 519884 w 3560490"/>
              <a:gd name="connsiteY96" fmla="*/ 1320073 h 3845676"/>
              <a:gd name="connsiteX97" fmla="*/ 554407 w 3560490"/>
              <a:gd name="connsiteY97" fmla="*/ 1143555 h 3845676"/>
              <a:gd name="connsiteX98" fmla="*/ 562455 w 3560490"/>
              <a:gd name="connsiteY98" fmla="*/ 975171 h 3845676"/>
              <a:gd name="connsiteX99" fmla="*/ 583048 w 3560490"/>
              <a:gd name="connsiteY99" fmla="*/ 904217 h 3845676"/>
              <a:gd name="connsiteX100" fmla="*/ 696531 w 3560490"/>
              <a:gd name="connsiteY100" fmla="*/ 880422 h 3845676"/>
              <a:gd name="connsiteX101" fmla="*/ 792101 w 3560490"/>
              <a:gd name="connsiteY101" fmla="*/ 874279 h 3845676"/>
              <a:gd name="connsiteX102" fmla="*/ 923104 w 3560490"/>
              <a:gd name="connsiteY102" fmla="*/ 981227 h 3845676"/>
              <a:gd name="connsiteX103" fmla="*/ 932796 w 3560490"/>
              <a:gd name="connsiteY103" fmla="*/ 1020078 h 3845676"/>
              <a:gd name="connsiteX104" fmla="*/ 960440 w 3560490"/>
              <a:gd name="connsiteY104" fmla="*/ 1170809 h 3845676"/>
              <a:gd name="connsiteX105" fmla="*/ 943266 w 3560490"/>
              <a:gd name="connsiteY105" fmla="*/ 1322666 h 3845676"/>
              <a:gd name="connsiteX106" fmla="*/ 898099 w 3560490"/>
              <a:gd name="connsiteY106" fmla="*/ 1530419 h 3845676"/>
              <a:gd name="connsiteX107" fmla="*/ 853968 w 3560490"/>
              <a:gd name="connsiteY107" fmla="*/ 1772093 h 3845676"/>
              <a:gd name="connsiteX108" fmla="*/ 820741 w 3560490"/>
              <a:gd name="connsiteY108" fmla="*/ 1954538 h 3845676"/>
              <a:gd name="connsiteX109" fmla="*/ 792792 w 3560490"/>
              <a:gd name="connsiteY109" fmla="*/ 2139406 h 3845676"/>
              <a:gd name="connsiteX110" fmla="*/ 781891 w 3560490"/>
              <a:gd name="connsiteY110" fmla="*/ 2236186 h 3845676"/>
              <a:gd name="connsiteX111" fmla="*/ 776440 w 3560490"/>
              <a:gd name="connsiteY111" fmla="*/ 2338593 h 3845676"/>
              <a:gd name="connsiteX112" fmla="*/ 776440 w 3560490"/>
              <a:gd name="connsiteY112" fmla="*/ 2404959 h 3845676"/>
              <a:gd name="connsiteX113" fmla="*/ 770121 w 3560490"/>
              <a:gd name="connsiteY113" fmla="*/ 2480151 h 3845676"/>
              <a:gd name="connsiteX114" fmla="*/ 738583 w 3560490"/>
              <a:gd name="connsiteY114" fmla="*/ 2881469 h 3845676"/>
              <a:gd name="connsiteX115" fmla="*/ 770036 w 3560490"/>
              <a:gd name="connsiteY115" fmla="*/ 2993263 h 3845676"/>
              <a:gd name="connsiteX116" fmla="*/ 877937 w 3560490"/>
              <a:gd name="connsiteY116" fmla="*/ 2882377 h 3845676"/>
              <a:gd name="connsiteX117" fmla="*/ 1074614 w 3560490"/>
              <a:gd name="connsiteY117" fmla="*/ 2554912 h 3845676"/>
              <a:gd name="connsiteX118" fmla="*/ 1117966 w 3560490"/>
              <a:gd name="connsiteY118" fmla="*/ 2486728 h 3845676"/>
              <a:gd name="connsiteX119" fmla="*/ 1169968 w 3560490"/>
              <a:gd name="connsiteY119" fmla="*/ 2450647 h 3845676"/>
              <a:gd name="connsiteX120" fmla="*/ 1186842 w 3560490"/>
              <a:gd name="connsiteY120" fmla="*/ 2427975 h 3845676"/>
              <a:gd name="connsiteX121" fmla="*/ 1231662 w 3560490"/>
              <a:gd name="connsiteY121" fmla="*/ 2336560 h 3845676"/>
              <a:gd name="connsiteX122" fmla="*/ 1274149 w 3560490"/>
              <a:gd name="connsiteY122" fmla="*/ 2260457 h 3845676"/>
              <a:gd name="connsiteX123" fmla="*/ 1390917 w 3560490"/>
              <a:gd name="connsiteY123" fmla="*/ 2023848 h 3845676"/>
              <a:gd name="connsiteX124" fmla="*/ 1489862 w 3560490"/>
              <a:gd name="connsiteY124" fmla="*/ 1796496 h 3845676"/>
              <a:gd name="connsiteX125" fmla="*/ 1569253 w 3560490"/>
              <a:gd name="connsiteY125" fmla="*/ 1613617 h 3845676"/>
              <a:gd name="connsiteX126" fmla="*/ 1628134 w 3560490"/>
              <a:gd name="connsiteY126" fmla="*/ 1424337 h 3845676"/>
              <a:gd name="connsiteX127" fmla="*/ 1670663 w 3560490"/>
              <a:gd name="connsiteY127" fmla="*/ 1315398 h 3845676"/>
              <a:gd name="connsiteX128" fmla="*/ 1731623 w 3560490"/>
              <a:gd name="connsiteY128" fmla="*/ 1219873 h 3845676"/>
              <a:gd name="connsiteX129" fmla="*/ 1792062 w 3560490"/>
              <a:gd name="connsiteY129" fmla="*/ 1169686 h 3845676"/>
              <a:gd name="connsiteX130" fmla="*/ 1865394 w 3560490"/>
              <a:gd name="connsiteY130" fmla="*/ 1143207 h 3845676"/>
              <a:gd name="connsiteX131" fmla="*/ 1982509 w 3560490"/>
              <a:gd name="connsiteY131" fmla="*/ 1132695 h 3845676"/>
              <a:gd name="connsiteX132" fmla="*/ 2069858 w 3560490"/>
              <a:gd name="connsiteY132" fmla="*/ 1151947 h 3845676"/>
              <a:gd name="connsiteX133" fmla="*/ 2148341 w 3560490"/>
              <a:gd name="connsiteY133" fmla="*/ 1169773 h 3845676"/>
              <a:gd name="connsiteX134" fmla="*/ 2215315 w 3560490"/>
              <a:gd name="connsiteY134" fmla="*/ 1192010 h 3845676"/>
              <a:gd name="connsiteX135" fmla="*/ 2305344 w 3560490"/>
              <a:gd name="connsiteY135" fmla="*/ 1225584 h 3845676"/>
              <a:gd name="connsiteX136" fmla="*/ 2351940 w 3560490"/>
              <a:gd name="connsiteY136" fmla="*/ 1323014 h 3845676"/>
              <a:gd name="connsiteX137" fmla="*/ 2352461 w 3560490"/>
              <a:gd name="connsiteY137" fmla="*/ 1349232 h 3845676"/>
              <a:gd name="connsiteX138" fmla="*/ 2372449 w 3560490"/>
              <a:gd name="connsiteY138" fmla="*/ 1376660 h 3845676"/>
              <a:gd name="connsiteX139" fmla="*/ 2391959 w 3560490"/>
              <a:gd name="connsiteY139" fmla="*/ 1440216 h 3845676"/>
              <a:gd name="connsiteX140" fmla="*/ 2384474 w 3560490"/>
              <a:gd name="connsiteY140" fmla="*/ 1491137 h 3845676"/>
              <a:gd name="connsiteX141" fmla="*/ 2379068 w 3560490"/>
              <a:gd name="connsiteY141" fmla="*/ 1514890 h 3845676"/>
              <a:gd name="connsiteX142" fmla="*/ 2377056 w 3560490"/>
              <a:gd name="connsiteY142" fmla="*/ 1513822 h 3845676"/>
              <a:gd name="connsiteX143" fmla="*/ 2379592 w 3560490"/>
              <a:gd name="connsiteY143" fmla="*/ 1516305 h 3845676"/>
              <a:gd name="connsiteX144" fmla="*/ 2388110 w 3560490"/>
              <a:gd name="connsiteY144" fmla="*/ 1590124 h 3845676"/>
              <a:gd name="connsiteX145" fmla="*/ 2351595 w 3560490"/>
              <a:gd name="connsiteY145" fmla="*/ 1713688 h 3845676"/>
              <a:gd name="connsiteX146" fmla="*/ 2289986 w 3560490"/>
              <a:gd name="connsiteY146" fmla="*/ 1850315 h 3845676"/>
              <a:gd name="connsiteX147" fmla="*/ 2236684 w 3560490"/>
              <a:gd name="connsiteY147" fmla="*/ 1976731 h 3845676"/>
              <a:gd name="connsiteX148" fmla="*/ 2171921 w 3560490"/>
              <a:gd name="connsiteY148" fmla="*/ 2185610 h 3845676"/>
              <a:gd name="connsiteX149" fmla="*/ 2099972 w 3560490"/>
              <a:gd name="connsiteY149" fmla="*/ 2383240 h 3845676"/>
              <a:gd name="connsiteX150" fmla="*/ 2023436 w 3560490"/>
              <a:gd name="connsiteY150" fmla="*/ 2625216 h 3845676"/>
              <a:gd name="connsiteX151" fmla="*/ 1975977 w 3560490"/>
              <a:gd name="connsiteY151" fmla="*/ 2850839 h 3845676"/>
              <a:gd name="connsiteX152" fmla="*/ 1913157 w 3560490"/>
              <a:gd name="connsiteY152" fmla="*/ 3205343 h 3845676"/>
              <a:gd name="connsiteX153" fmla="*/ 1918737 w 3560490"/>
              <a:gd name="connsiteY153" fmla="*/ 3284039 h 3845676"/>
              <a:gd name="connsiteX154" fmla="*/ 1990946 w 3560490"/>
              <a:gd name="connsiteY154" fmla="*/ 3195175 h 3845676"/>
              <a:gd name="connsiteX155" fmla="*/ 2142932 w 3560490"/>
              <a:gd name="connsiteY155" fmla="*/ 2972540 h 3845676"/>
              <a:gd name="connsiteX156" fmla="*/ 2303658 w 3560490"/>
              <a:gd name="connsiteY156" fmla="*/ 2691584 h 3845676"/>
              <a:gd name="connsiteX157" fmla="*/ 2437431 w 3560490"/>
              <a:gd name="connsiteY157" fmla="*/ 2413438 h 3845676"/>
              <a:gd name="connsiteX158" fmla="*/ 2525170 w 3560490"/>
              <a:gd name="connsiteY158" fmla="*/ 2218492 h 3845676"/>
              <a:gd name="connsiteX159" fmla="*/ 2607501 w 3560490"/>
              <a:gd name="connsiteY159" fmla="*/ 2016579 h 3845676"/>
              <a:gd name="connsiteX160" fmla="*/ 2664912 w 3560490"/>
              <a:gd name="connsiteY160" fmla="*/ 1853688 h 3845676"/>
              <a:gd name="connsiteX161" fmla="*/ 2746594 w 3560490"/>
              <a:gd name="connsiteY161" fmla="*/ 1593023 h 3845676"/>
              <a:gd name="connsiteX162" fmla="*/ 2801367 w 3560490"/>
              <a:gd name="connsiteY162" fmla="*/ 1335733 h 3845676"/>
              <a:gd name="connsiteX163" fmla="*/ 2841820 w 3560490"/>
              <a:gd name="connsiteY163" fmla="*/ 1035436 h 3845676"/>
              <a:gd name="connsiteX164" fmla="*/ 2855015 w 3560490"/>
              <a:gd name="connsiteY164" fmla="*/ 752967 h 3845676"/>
              <a:gd name="connsiteX165" fmla="*/ 2844198 w 3560490"/>
              <a:gd name="connsiteY165" fmla="*/ 475645 h 3845676"/>
              <a:gd name="connsiteX166" fmla="*/ 2833556 w 3560490"/>
              <a:gd name="connsiteY166" fmla="*/ 408671 h 3845676"/>
              <a:gd name="connsiteX167" fmla="*/ 2813826 w 3560490"/>
              <a:gd name="connsiteY167" fmla="*/ 403049 h 3845676"/>
              <a:gd name="connsiteX168" fmla="*/ 2707830 w 3560490"/>
              <a:gd name="connsiteY168" fmla="*/ 382713 h 3845676"/>
              <a:gd name="connsiteX169" fmla="*/ 2662923 w 3560490"/>
              <a:gd name="connsiteY169" fmla="*/ 315048 h 3845676"/>
              <a:gd name="connsiteX170" fmla="*/ 2641162 w 3560490"/>
              <a:gd name="connsiteY170" fmla="*/ 260752 h 3845676"/>
              <a:gd name="connsiteX171" fmla="*/ 2620350 w 3560490"/>
              <a:gd name="connsiteY171" fmla="*/ 208618 h 3845676"/>
              <a:gd name="connsiteX172" fmla="*/ 2624159 w 3560490"/>
              <a:gd name="connsiteY172" fmla="*/ 119841 h 3845676"/>
              <a:gd name="connsiteX173" fmla="*/ 2661537 w 3560490"/>
              <a:gd name="connsiteY173" fmla="*/ 45254 h 3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560490" h="3845676">
                <a:moveTo>
                  <a:pt x="3324344" y="1902144"/>
                </a:moveTo>
                <a:lnTo>
                  <a:pt x="3321963" y="1915324"/>
                </a:lnTo>
                <a:lnTo>
                  <a:pt x="3324257" y="1915124"/>
                </a:lnTo>
                <a:cubicBezTo>
                  <a:pt x="3324315" y="1915066"/>
                  <a:pt x="3324344" y="1910741"/>
                  <a:pt x="3324344" y="1902144"/>
                </a:cubicBezTo>
                <a:close/>
                <a:moveTo>
                  <a:pt x="3327535" y="1677173"/>
                </a:moveTo>
                <a:lnTo>
                  <a:pt x="3327629" y="1684613"/>
                </a:lnTo>
                <a:cubicBezTo>
                  <a:pt x="3355115" y="1682566"/>
                  <a:pt x="3375780" y="1680745"/>
                  <a:pt x="3389615" y="1679151"/>
                </a:cubicBezTo>
                <a:lnTo>
                  <a:pt x="3399775" y="1677173"/>
                </a:lnTo>
                <a:close/>
                <a:moveTo>
                  <a:pt x="3322265" y="1677173"/>
                </a:moveTo>
                <a:cubicBezTo>
                  <a:pt x="3322265" y="1688898"/>
                  <a:pt x="3322768" y="1691634"/>
                  <a:pt x="3323775" y="1685381"/>
                </a:cubicBezTo>
                <a:lnTo>
                  <a:pt x="3324817" y="1677173"/>
                </a:lnTo>
                <a:close/>
                <a:moveTo>
                  <a:pt x="2948023" y="802981"/>
                </a:moveTo>
                <a:cubicBezTo>
                  <a:pt x="2947568" y="803991"/>
                  <a:pt x="2947339" y="808692"/>
                  <a:pt x="2947339" y="817084"/>
                </a:cubicBezTo>
                <a:lnTo>
                  <a:pt x="2950580" y="817084"/>
                </a:lnTo>
                <a:lnTo>
                  <a:pt x="2950067" y="811028"/>
                </a:lnTo>
                <a:cubicBezTo>
                  <a:pt x="2949157" y="804654"/>
                  <a:pt x="2948475" y="801971"/>
                  <a:pt x="2948023" y="802981"/>
                </a:cubicBezTo>
                <a:close/>
                <a:moveTo>
                  <a:pt x="2774978" y="0"/>
                </a:moveTo>
                <a:cubicBezTo>
                  <a:pt x="2824354" y="20825"/>
                  <a:pt x="2866207" y="35752"/>
                  <a:pt x="2900527" y="44778"/>
                </a:cubicBezTo>
                <a:cubicBezTo>
                  <a:pt x="2934851" y="53807"/>
                  <a:pt x="2969924" y="65474"/>
                  <a:pt x="3005747" y="79780"/>
                </a:cubicBezTo>
                <a:cubicBezTo>
                  <a:pt x="3028590" y="86296"/>
                  <a:pt x="3054821" y="95267"/>
                  <a:pt x="3084443" y="106690"/>
                </a:cubicBezTo>
                <a:cubicBezTo>
                  <a:pt x="3114065" y="118110"/>
                  <a:pt x="3138076" y="133024"/>
                  <a:pt x="3156478" y="151423"/>
                </a:cubicBezTo>
                <a:lnTo>
                  <a:pt x="3189357" y="165529"/>
                </a:lnTo>
                <a:cubicBezTo>
                  <a:pt x="3224257" y="182950"/>
                  <a:pt x="3246929" y="215456"/>
                  <a:pt x="3257370" y="263046"/>
                </a:cubicBezTo>
                <a:cubicBezTo>
                  <a:pt x="3259619" y="274524"/>
                  <a:pt x="3265575" y="286683"/>
                  <a:pt x="3275238" y="299516"/>
                </a:cubicBezTo>
                <a:cubicBezTo>
                  <a:pt x="3284901" y="312351"/>
                  <a:pt x="3293827" y="326902"/>
                  <a:pt x="3302019" y="343171"/>
                </a:cubicBezTo>
                <a:cubicBezTo>
                  <a:pt x="3321400" y="370917"/>
                  <a:pt x="3340899" y="390992"/>
                  <a:pt x="3360511" y="403394"/>
                </a:cubicBezTo>
                <a:cubicBezTo>
                  <a:pt x="3382894" y="414469"/>
                  <a:pt x="3395540" y="427260"/>
                  <a:pt x="3398454" y="441768"/>
                </a:cubicBezTo>
                <a:cubicBezTo>
                  <a:pt x="3401367" y="456277"/>
                  <a:pt x="3403947" y="465779"/>
                  <a:pt x="3406197" y="470280"/>
                </a:cubicBezTo>
                <a:cubicBezTo>
                  <a:pt x="3414215" y="490298"/>
                  <a:pt x="3420142" y="506087"/>
                  <a:pt x="3423978" y="517655"/>
                </a:cubicBezTo>
                <a:cubicBezTo>
                  <a:pt x="3427816" y="529220"/>
                  <a:pt x="3432128" y="536446"/>
                  <a:pt x="3436916" y="539330"/>
                </a:cubicBezTo>
                <a:cubicBezTo>
                  <a:pt x="3492235" y="570480"/>
                  <a:pt x="3510406" y="624992"/>
                  <a:pt x="3491428" y="702868"/>
                </a:cubicBezTo>
                <a:cubicBezTo>
                  <a:pt x="3488658" y="709673"/>
                  <a:pt x="3490533" y="715442"/>
                  <a:pt x="3497052" y="720172"/>
                </a:cubicBezTo>
                <a:cubicBezTo>
                  <a:pt x="3526759" y="759860"/>
                  <a:pt x="3541615" y="801768"/>
                  <a:pt x="3541615" y="845899"/>
                </a:cubicBezTo>
                <a:cubicBezTo>
                  <a:pt x="3537979" y="855935"/>
                  <a:pt x="3541599" y="869649"/>
                  <a:pt x="3552474" y="887041"/>
                </a:cubicBezTo>
                <a:cubicBezTo>
                  <a:pt x="3563347" y="904433"/>
                  <a:pt x="3563160" y="934676"/>
                  <a:pt x="3551911" y="977768"/>
                </a:cubicBezTo>
                <a:cubicBezTo>
                  <a:pt x="3548681" y="979959"/>
                  <a:pt x="3547973" y="986507"/>
                  <a:pt x="3549791" y="997409"/>
                </a:cubicBezTo>
                <a:cubicBezTo>
                  <a:pt x="3551609" y="1008310"/>
                  <a:pt x="3547152" y="1023077"/>
                  <a:pt x="3536421" y="1041710"/>
                </a:cubicBezTo>
                <a:cubicBezTo>
                  <a:pt x="3532673" y="1045864"/>
                  <a:pt x="3532212" y="1048114"/>
                  <a:pt x="3535038" y="1048461"/>
                </a:cubicBezTo>
                <a:cubicBezTo>
                  <a:pt x="3546689" y="1079380"/>
                  <a:pt x="3548304" y="1106982"/>
                  <a:pt x="3539883" y="1131266"/>
                </a:cubicBezTo>
                <a:cubicBezTo>
                  <a:pt x="3530192" y="1136228"/>
                  <a:pt x="3528058" y="1141261"/>
                  <a:pt x="3533480" y="1146367"/>
                </a:cubicBezTo>
                <a:cubicBezTo>
                  <a:pt x="3538902" y="1151471"/>
                  <a:pt x="3541615" y="1162128"/>
                  <a:pt x="3541615" y="1178338"/>
                </a:cubicBezTo>
                <a:cubicBezTo>
                  <a:pt x="3548883" y="1197030"/>
                  <a:pt x="3551609" y="1216050"/>
                  <a:pt x="3549791" y="1235405"/>
                </a:cubicBezTo>
                <a:cubicBezTo>
                  <a:pt x="3547973" y="1254756"/>
                  <a:pt x="3547065" y="1274327"/>
                  <a:pt x="3547065" y="1294112"/>
                </a:cubicBezTo>
                <a:cubicBezTo>
                  <a:pt x="3547065" y="1312225"/>
                  <a:pt x="3547065" y="1329675"/>
                  <a:pt x="3547065" y="1346462"/>
                </a:cubicBezTo>
                <a:cubicBezTo>
                  <a:pt x="3547065" y="1363248"/>
                  <a:pt x="3545248" y="1378854"/>
                  <a:pt x="3541615" y="1393273"/>
                </a:cubicBezTo>
                <a:cubicBezTo>
                  <a:pt x="3541615" y="1410465"/>
                  <a:pt x="3541615" y="1432111"/>
                  <a:pt x="3541615" y="1458213"/>
                </a:cubicBezTo>
                <a:cubicBezTo>
                  <a:pt x="3541615" y="1484315"/>
                  <a:pt x="3537692" y="1509221"/>
                  <a:pt x="3529847" y="1532929"/>
                </a:cubicBezTo>
                <a:cubicBezTo>
                  <a:pt x="3521887" y="1564714"/>
                  <a:pt x="3512482" y="1595980"/>
                  <a:pt x="3501638" y="1626726"/>
                </a:cubicBezTo>
                <a:cubicBezTo>
                  <a:pt x="3490794" y="1657474"/>
                  <a:pt x="3481707" y="1687498"/>
                  <a:pt x="3474380" y="1716802"/>
                </a:cubicBezTo>
                <a:lnTo>
                  <a:pt x="3454481" y="1763096"/>
                </a:lnTo>
                <a:cubicBezTo>
                  <a:pt x="3434233" y="1796956"/>
                  <a:pt x="3420503" y="1831884"/>
                  <a:pt x="3413294" y="1867881"/>
                </a:cubicBezTo>
                <a:cubicBezTo>
                  <a:pt x="3406081" y="1903875"/>
                  <a:pt x="3372076" y="1955648"/>
                  <a:pt x="3311277" y="2023198"/>
                </a:cubicBezTo>
                <a:lnTo>
                  <a:pt x="3304855" y="2008263"/>
                </a:lnTo>
                <a:lnTo>
                  <a:pt x="3274891" y="2100857"/>
                </a:lnTo>
                <a:cubicBezTo>
                  <a:pt x="3250462" y="2161052"/>
                  <a:pt x="3228903" y="2217597"/>
                  <a:pt x="3210211" y="2270496"/>
                </a:cubicBezTo>
                <a:cubicBezTo>
                  <a:pt x="3210211" y="2290627"/>
                  <a:pt x="3197926" y="2313067"/>
                  <a:pt x="3173352" y="2337814"/>
                </a:cubicBezTo>
                <a:cubicBezTo>
                  <a:pt x="3149699" y="2350966"/>
                  <a:pt x="3136058" y="2365400"/>
                  <a:pt x="3132423" y="2381122"/>
                </a:cubicBezTo>
                <a:cubicBezTo>
                  <a:pt x="3128790" y="2396841"/>
                  <a:pt x="3122789" y="2417218"/>
                  <a:pt x="3114426" y="2442253"/>
                </a:cubicBezTo>
                <a:cubicBezTo>
                  <a:pt x="3106060" y="2467460"/>
                  <a:pt x="3097336" y="2490248"/>
                  <a:pt x="3088250" y="2510610"/>
                </a:cubicBezTo>
                <a:cubicBezTo>
                  <a:pt x="3079166" y="2530972"/>
                  <a:pt x="3060632" y="2552836"/>
                  <a:pt x="3032657" y="2576197"/>
                </a:cubicBezTo>
                <a:cubicBezTo>
                  <a:pt x="3017312" y="2591542"/>
                  <a:pt x="3004189" y="2606727"/>
                  <a:pt x="2993285" y="2621756"/>
                </a:cubicBezTo>
                <a:cubicBezTo>
                  <a:pt x="2982383" y="2636783"/>
                  <a:pt x="2974307" y="2653670"/>
                  <a:pt x="2969058" y="2672417"/>
                </a:cubicBezTo>
                <a:cubicBezTo>
                  <a:pt x="2965481" y="2687186"/>
                  <a:pt x="2960030" y="2703149"/>
                  <a:pt x="2952706" y="2720309"/>
                </a:cubicBezTo>
                <a:cubicBezTo>
                  <a:pt x="2945379" y="2737472"/>
                  <a:pt x="2938081" y="2753291"/>
                  <a:pt x="2930813" y="2767771"/>
                </a:cubicBezTo>
                <a:lnTo>
                  <a:pt x="2833730" y="2931222"/>
                </a:lnTo>
                <a:cubicBezTo>
                  <a:pt x="2792830" y="2996696"/>
                  <a:pt x="2755160" y="3057540"/>
                  <a:pt x="2720724" y="3113754"/>
                </a:cubicBezTo>
                <a:cubicBezTo>
                  <a:pt x="2686284" y="3169967"/>
                  <a:pt x="2650146" y="3225621"/>
                  <a:pt x="2612303" y="3280709"/>
                </a:cubicBezTo>
                <a:cubicBezTo>
                  <a:pt x="2558080" y="3355817"/>
                  <a:pt x="2505789" y="3425500"/>
                  <a:pt x="2455428" y="3489761"/>
                </a:cubicBezTo>
                <a:cubicBezTo>
                  <a:pt x="2405068" y="3554022"/>
                  <a:pt x="2353066" y="3618313"/>
                  <a:pt x="2299417" y="3682632"/>
                </a:cubicBezTo>
                <a:cubicBezTo>
                  <a:pt x="2261058" y="3733855"/>
                  <a:pt x="2214591" y="3774321"/>
                  <a:pt x="2160022" y="3804030"/>
                </a:cubicBezTo>
                <a:cubicBezTo>
                  <a:pt x="2105452" y="3833737"/>
                  <a:pt x="2046728" y="3844957"/>
                  <a:pt x="1983851" y="3837688"/>
                </a:cubicBezTo>
                <a:cubicBezTo>
                  <a:pt x="1974217" y="3837688"/>
                  <a:pt x="1964583" y="3839332"/>
                  <a:pt x="1954950" y="3842621"/>
                </a:cubicBezTo>
                <a:cubicBezTo>
                  <a:pt x="1886766" y="3850295"/>
                  <a:pt x="1828042" y="3843515"/>
                  <a:pt x="1778779" y="3822288"/>
                </a:cubicBezTo>
                <a:cubicBezTo>
                  <a:pt x="1742553" y="3805501"/>
                  <a:pt x="1700485" y="3784431"/>
                  <a:pt x="1652579" y="3759079"/>
                </a:cubicBezTo>
                <a:cubicBezTo>
                  <a:pt x="1604671" y="3733726"/>
                  <a:pt x="1565199" y="3701697"/>
                  <a:pt x="1534164" y="3662991"/>
                </a:cubicBezTo>
                <a:cubicBezTo>
                  <a:pt x="1515417" y="3644126"/>
                  <a:pt x="1501543" y="3624600"/>
                  <a:pt x="1492546" y="3604409"/>
                </a:cubicBezTo>
                <a:cubicBezTo>
                  <a:pt x="1483546" y="3584221"/>
                  <a:pt x="1474317" y="3562357"/>
                  <a:pt x="1464857" y="3538822"/>
                </a:cubicBezTo>
                <a:cubicBezTo>
                  <a:pt x="1457299" y="3405972"/>
                  <a:pt x="1452726" y="3306524"/>
                  <a:pt x="1451140" y="3240474"/>
                </a:cubicBezTo>
                <a:cubicBezTo>
                  <a:pt x="1449554" y="3174424"/>
                  <a:pt x="1447710" y="3138572"/>
                  <a:pt x="1445602" y="3132919"/>
                </a:cubicBezTo>
                <a:cubicBezTo>
                  <a:pt x="1443498" y="3127265"/>
                  <a:pt x="1421015" y="3148132"/>
                  <a:pt x="1378155" y="3195523"/>
                </a:cubicBezTo>
                <a:cubicBezTo>
                  <a:pt x="1335295" y="3242910"/>
                  <a:pt x="1259611" y="3333547"/>
                  <a:pt x="1151106" y="3467437"/>
                </a:cubicBezTo>
                <a:cubicBezTo>
                  <a:pt x="1133051" y="3481916"/>
                  <a:pt x="1116351" y="3496812"/>
                  <a:pt x="1101006" y="3512128"/>
                </a:cubicBezTo>
                <a:cubicBezTo>
                  <a:pt x="1085661" y="3527444"/>
                  <a:pt x="1068095" y="3541042"/>
                  <a:pt x="1048309" y="3552925"/>
                </a:cubicBezTo>
                <a:cubicBezTo>
                  <a:pt x="983414" y="3606343"/>
                  <a:pt x="917061" y="3647588"/>
                  <a:pt x="849251" y="3676660"/>
                </a:cubicBezTo>
                <a:cubicBezTo>
                  <a:pt x="781444" y="3705735"/>
                  <a:pt x="709379" y="3731722"/>
                  <a:pt x="633061" y="3754622"/>
                </a:cubicBezTo>
                <a:lnTo>
                  <a:pt x="581578" y="3754622"/>
                </a:lnTo>
                <a:lnTo>
                  <a:pt x="319658" y="3765527"/>
                </a:lnTo>
                <a:cubicBezTo>
                  <a:pt x="223612" y="3772909"/>
                  <a:pt x="149198" y="3754970"/>
                  <a:pt x="96415" y="3711704"/>
                </a:cubicBezTo>
                <a:cubicBezTo>
                  <a:pt x="55862" y="3686381"/>
                  <a:pt x="31030" y="3650789"/>
                  <a:pt x="21915" y="3604930"/>
                </a:cubicBezTo>
                <a:cubicBezTo>
                  <a:pt x="5649" y="3514882"/>
                  <a:pt x="-1565" y="3427302"/>
                  <a:pt x="282" y="3342187"/>
                </a:cubicBezTo>
                <a:cubicBezTo>
                  <a:pt x="2129" y="3257072"/>
                  <a:pt x="14443" y="3170820"/>
                  <a:pt x="37231" y="3083424"/>
                </a:cubicBezTo>
                <a:cubicBezTo>
                  <a:pt x="58690" y="3001339"/>
                  <a:pt x="81877" y="2922180"/>
                  <a:pt x="106798" y="2845949"/>
                </a:cubicBezTo>
                <a:cubicBezTo>
                  <a:pt x="131717" y="2769718"/>
                  <a:pt x="153236" y="2693789"/>
                  <a:pt x="171349" y="2618165"/>
                </a:cubicBezTo>
                <a:cubicBezTo>
                  <a:pt x="216054" y="2458376"/>
                  <a:pt x="256751" y="2310413"/>
                  <a:pt x="293440" y="2174277"/>
                </a:cubicBezTo>
                <a:cubicBezTo>
                  <a:pt x="330128" y="2038138"/>
                  <a:pt x="373593" y="1900097"/>
                  <a:pt x="423838" y="1760152"/>
                </a:cubicBezTo>
                <a:cubicBezTo>
                  <a:pt x="447778" y="1691739"/>
                  <a:pt x="465170" y="1619588"/>
                  <a:pt x="476014" y="1543702"/>
                </a:cubicBezTo>
                <a:cubicBezTo>
                  <a:pt x="486858" y="1467818"/>
                  <a:pt x="501482" y="1393273"/>
                  <a:pt x="519884" y="1320073"/>
                </a:cubicBezTo>
                <a:cubicBezTo>
                  <a:pt x="533900" y="1260655"/>
                  <a:pt x="545410" y="1201818"/>
                  <a:pt x="554407" y="1143555"/>
                </a:cubicBezTo>
                <a:cubicBezTo>
                  <a:pt x="563407" y="1085291"/>
                  <a:pt x="566090" y="1029165"/>
                  <a:pt x="562455" y="975171"/>
                </a:cubicBezTo>
                <a:cubicBezTo>
                  <a:pt x="562455" y="955154"/>
                  <a:pt x="569321" y="931503"/>
                  <a:pt x="583048" y="904217"/>
                </a:cubicBezTo>
                <a:cubicBezTo>
                  <a:pt x="629889" y="892450"/>
                  <a:pt x="667716" y="884518"/>
                  <a:pt x="696531" y="880422"/>
                </a:cubicBezTo>
                <a:cubicBezTo>
                  <a:pt x="725345" y="876329"/>
                  <a:pt x="757201" y="874279"/>
                  <a:pt x="792101" y="874279"/>
                </a:cubicBezTo>
                <a:cubicBezTo>
                  <a:pt x="866630" y="866952"/>
                  <a:pt x="910297" y="902602"/>
                  <a:pt x="923104" y="981227"/>
                </a:cubicBezTo>
                <a:cubicBezTo>
                  <a:pt x="923104" y="998532"/>
                  <a:pt x="926334" y="1011483"/>
                  <a:pt x="932796" y="1020078"/>
                </a:cubicBezTo>
                <a:cubicBezTo>
                  <a:pt x="955349" y="1070033"/>
                  <a:pt x="964565" y="1120278"/>
                  <a:pt x="960440" y="1170809"/>
                </a:cubicBezTo>
                <a:cubicBezTo>
                  <a:pt x="956317" y="1221343"/>
                  <a:pt x="950590" y="1271961"/>
                  <a:pt x="943266" y="1322666"/>
                </a:cubicBezTo>
                <a:cubicBezTo>
                  <a:pt x="925440" y="1394139"/>
                  <a:pt x="910384" y="1463390"/>
                  <a:pt x="898099" y="1530419"/>
                </a:cubicBezTo>
                <a:cubicBezTo>
                  <a:pt x="885810" y="1597451"/>
                  <a:pt x="871099" y="1678009"/>
                  <a:pt x="853968" y="1772093"/>
                </a:cubicBezTo>
                <a:cubicBezTo>
                  <a:pt x="841219" y="1826028"/>
                  <a:pt x="830144" y="1886843"/>
                  <a:pt x="820741" y="1954538"/>
                </a:cubicBezTo>
                <a:cubicBezTo>
                  <a:pt x="811339" y="2022232"/>
                  <a:pt x="802021" y="2083855"/>
                  <a:pt x="792792" y="2139406"/>
                </a:cubicBezTo>
                <a:cubicBezTo>
                  <a:pt x="785524" y="2171825"/>
                  <a:pt x="781891" y="2204086"/>
                  <a:pt x="781891" y="2236186"/>
                </a:cubicBezTo>
                <a:cubicBezTo>
                  <a:pt x="781891" y="2268289"/>
                  <a:pt x="780073" y="2302423"/>
                  <a:pt x="776440" y="2338593"/>
                </a:cubicBezTo>
                <a:cubicBezTo>
                  <a:pt x="776440" y="2362070"/>
                  <a:pt x="776440" y="2384192"/>
                  <a:pt x="776440" y="2404959"/>
                </a:cubicBezTo>
                <a:cubicBezTo>
                  <a:pt x="776440" y="2425726"/>
                  <a:pt x="774332" y="2450789"/>
                  <a:pt x="770121" y="2480151"/>
                </a:cubicBezTo>
                <a:cubicBezTo>
                  <a:pt x="741685" y="2672130"/>
                  <a:pt x="731170" y="2805901"/>
                  <a:pt x="738583" y="2881469"/>
                </a:cubicBezTo>
                <a:cubicBezTo>
                  <a:pt x="745997" y="2957037"/>
                  <a:pt x="756480" y="2994302"/>
                  <a:pt x="770036" y="2993263"/>
                </a:cubicBezTo>
                <a:cubicBezTo>
                  <a:pt x="783593" y="2992224"/>
                  <a:pt x="819560" y="2955262"/>
                  <a:pt x="877937" y="2882377"/>
                </a:cubicBezTo>
                <a:cubicBezTo>
                  <a:pt x="936313" y="2809492"/>
                  <a:pt x="1001874" y="2700337"/>
                  <a:pt x="1074614" y="2554912"/>
                </a:cubicBezTo>
                <a:cubicBezTo>
                  <a:pt x="1093306" y="2523706"/>
                  <a:pt x="1107754" y="2500976"/>
                  <a:pt x="1117966" y="2486728"/>
                </a:cubicBezTo>
                <a:cubicBezTo>
                  <a:pt x="1128176" y="2472480"/>
                  <a:pt x="1145510" y="2460452"/>
                  <a:pt x="1169968" y="2450647"/>
                </a:cubicBezTo>
                <a:cubicBezTo>
                  <a:pt x="1172102" y="2449203"/>
                  <a:pt x="1177726" y="2441647"/>
                  <a:pt x="1186842" y="2427975"/>
                </a:cubicBezTo>
                <a:cubicBezTo>
                  <a:pt x="1199127" y="2400403"/>
                  <a:pt x="1214067" y="2369931"/>
                  <a:pt x="1231662" y="2336560"/>
                </a:cubicBezTo>
                <a:cubicBezTo>
                  <a:pt x="1249257" y="2303189"/>
                  <a:pt x="1263418" y="2277820"/>
                  <a:pt x="1274149" y="2260457"/>
                </a:cubicBezTo>
                <a:cubicBezTo>
                  <a:pt x="1314010" y="2180967"/>
                  <a:pt x="1352932" y="2102097"/>
                  <a:pt x="1390917" y="2023848"/>
                </a:cubicBezTo>
                <a:cubicBezTo>
                  <a:pt x="1428902" y="1945596"/>
                  <a:pt x="1461884" y="1869812"/>
                  <a:pt x="1489862" y="1796496"/>
                </a:cubicBezTo>
                <a:cubicBezTo>
                  <a:pt x="1517609" y="1737541"/>
                  <a:pt x="1544071" y="1676581"/>
                  <a:pt x="1569253" y="1613617"/>
                </a:cubicBezTo>
                <a:cubicBezTo>
                  <a:pt x="1594432" y="1550655"/>
                  <a:pt x="1614060" y="1487559"/>
                  <a:pt x="1628134" y="1424337"/>
                </a:cubicBezTo>
                <a:cubicBezTo>
                  <a:pt x="1636153" y="1388285"/>
                  <a:pt x="1650330" y="1351970"/>
                  <a:pt x="1670663" y="1315398"/>
                </a:cubicBezTo>
                <a:cubicBezTo>
                  <a:pt x="1690996" y="1278825"/>
                  <a:pt x="1711316" y="1246985"/>
                  <a:pt x="1731623" y="1219873"/>
                </a:cubicBezTo>
                <a:cubicBezTo>
                  <a:pt x="1743735" y="1195817"/>
                  <a:pt x="1763884" y="1179088"/>
                  <a:pt x="1792062" y="1169686"/>
                </a:cubicBezTo>
                <a:cubicBezTo>
                  <a:pt x="1820242" y="1160284"/>
                  <a:pt x="1844684" y="1151457"/>
                  <a:pt x="1865394" y="1143207"/>
                </a:cubicBezTo>
                <a:cubicBezTo>
                  <a:pt x="1912350" y="1126710"/>
                  <a:pt x="1951388" y="1123206"/>
                  <a:pt x="1982509" y="1132695"/>
                </a:cubicBezTo>
                <a:cubicBezTo>
                  <a:pt x="2013631" y="1142184"/>
                  <a:pt x="2042748" y="1148600"/>
                  <a:pt x="2069858" y="1151947"/>
                </a:cubicBezTo>
                <a:cubicBezTo>
                  <a:pt x="2098759" y="1156043"/>
                  <a:pt x="2124920" y="1161986"/>
                  <a:pt x="2148341" y="1169773"/>
                </a:cubicBezTo>
                <a:cubicBezTo>
                  <a:pt x="2171760" y="1177560"/>
                  <a:pt x="2194085" y="1184973"/>
                  <a:pt x="2215315" y="1192010"/>
                </a:cubicBezTo>
                <a:cubicBezTo>
                  <a:pt x="2244271" y="1200316"/>
                  <a:pt x="2274283" y="1211507"/>
                  <a:pt x="2305344" y="1225584"/>
                </a:cubicBezTo>
                <a:cubicBezTo>
                  <a:pt x="2336408" y="1239659"/>
                  <a:pt x="2351940" y="1272135"/>
                  <a:pt x="2351940" y="1323014"/>
                </a:cubicBezTo>
                <a:cubicBezTo>
                  <a:pt x="2348307" y="1334665"/>
                  <a:pt x="2348481" y="1343405"/>
                  <a:pt x="2352461" y="1349232"/>
                </a:cubicBezTo>
                <a:cubicBezTo>
                  <a:pt x="2356441" y="1355056"/>
                  <a:pt x="2363102" y="1364201"/>
                  <a:pt x="2372449" y="1376660"/>
                </a:cubicBezTo>
                <a:cubicBezTo>
                  <a:pt x="2387734" y="1393157"/>
                  <a:pt x="2394237" y="1414343"/>
                  <a:pt x="2391959" y="1440216"/>
                </a:cubicBezTo>
                <a:cubicBezTo>
                  <a:pt x="2389681" y="1466087"/>
                  <a:pt x="2387187" y="1483060"/>
                  <a:pt x="2384474" y="1491137"/>
                </a:cubicBezTo>
                <a:cubicBezTo>
                  <a:pt x="2384474" y="1507000"/>
                  <a:pt x="2382672" y="1514919"/>
                  <a:pt x="2379068" y="1514890"/>
                </a:cubicBezTo>
                <a:lnTo>
                  <a:pt x="2377056" y="1513822"/>
                </a:lnTo>
                <a:lnTo>
                  <a:pt x="2379592" y="1516305"/>
                </a:lnTo>
                <a:cubicBezTo>
                  <a:pt x="2391630" y="1533547"/>
                  <a:pt x="2394469" y="1558152"/>
                  <a:pt x="2388110" y="1590124"/>
                </a:cubicBezTo>
                <a:cubicBezTo>
                  <a:pt x="2373225" y="1631082"/>
                  <a:pt x="2361056" y="1672269"/>
                  <a:pt x="2351595" y="1713688"/>
                </a:cubicBezTo>
                <a:cubicBezTo>
                  <a:pt x="2342135" y="1755106"/>
                  <a:pt x="2321597" y="1800647"/>
                  <a:pt x="2289986" y="1850315"/>
                </a:cubicBezTo>
                <a:cubicBezTo>
                  <a:pt x="2263913" y="1893810"/>
                  <a:pt x="2246144" y="1935949"/>
                  <a:pt x="2236684" y="1976731"/>
                </a:cubicBezTo>
                <a:cubicBezTo>
                  <a:pt x="2217648" y="2045435"/>
                  <a:pt x="2196060" y="2115061"/>
                  <a:pt x="2171921" y="2185610"/>
                </a:cubicBezTo>
                <a:cubicBezTo>
                  <a:pt x="2147778" y="2256161"/>
                  <a:pt x="2123796" y="2322035"/>
                  <a:pt x="2099972" y="2383240"/>
                </a:cubicBezTo>
                <a:cubicBezTo>
                  <a:pt x="2069687" y="2470288"/>
                  <a:pt x="2044174" y="2550947"/>
                  <a:pt x="2023436" y="2625216"/>
                </a:cubicBezTo>
                <a:cubicBezTo>
                  <a:pt x="2002700" y="2699487"/>
                  <a:pt x="1986879" y="2774692"/>
                  <a:pt x="1975977" y="2850839"/>
                </a:cubicBezTo>
                <a:cubicBezTo>
                  <a:pt x="1932828" y="3034163"/>
                  <a:pt x="1911889" y="3152331"/>
                  <a:pt x="1913157" y="3205343"/>
                </a:cubicBezTo>
                <a:cubicBezTo>
                  <a:pt x="1914428" y="3258355"/>
                  <a:pt x="1916288" y="3284589"/>
                  <a:pt x="1918737" y="3284039"/>
                </a:cubicBezTo>
                <a:cubicBezTo>
                  <a:pt x="1921189" y="3283492"/>
                  <a:pt x="1945261" y="3253870"/>
                  <a:pt x="1990946" y="3195175"/>
                </a:cubicBezTo>
                <a:cubicBezTo>
                  <a:pt x="2036632" y="3136481"/>
                  <a:pt x="2087295" y="3062270"/>
                  <a:pt x="2142932" y="2972540"/>
                </a:cubicBezTo>
                <a:cubicBezTo>
                  <a:pt x="2198570" y="2882811"/>
                  <a:pt x="2252145" y="2789159"/>
                  <a:pt x="2303658" y="2691584"/>
                </a:cubicBezTo>
                <a:cubicBezTo>
                  <a:pt x="2355171" y="2594010"/>
                  <a:pt x="2399762" y="2501294"/>
                  <a:pt x="2437431" y="2413438"/>
                </a:cubicBezTo>
                <a:lnTo>
                  <a:pt x="2525170" y="2218492"/>
                </a:lnTo>
                <a:cubicBezTo>
                  <a:pt x="2559088" y="2136346"/>
                  <a:pt x="2586532" y="2069044"/>
                  <a:pt x="2607501" y="2016579"/>
                </a:cubicBezTo>
                <a:cubicBezTo>
                  <a:pt x="2628469" y="1964114"/>
                  <a:pt x="2647607" y="1909818"/>
                  <a:pt x="2664912" y="1853688"/>
                </a:cubicBezTo>
                <a:cubicBezTo>
                  <a:pt x="2693872" y="1766873"/>
                  <a:pt x="2721097" y="1679985"/>
                  <a:pt x="2746594" y="1593023"/>
                </a:cubicBezTo>
                <a:cubicBezTo>
                  <a:pt x="2772092" y="1506064"/>
                  <a:pt x="2790349" y="1420299"/>
                  <a:pt x="2801367" y="1335733"/>
                </a:cubicBezTo>
                <a:cubicBezTo>
                  <a:pt x="2819537" y="1230340"/>
                  <a:pt x="2833022" y="1130243"/>
                  <a:pt x="2841820" y="1035436"/>
                </a:cubicBezTo>
                <a:cubicBezTo>
                  <a:pt x="2850617" y="940632"/>
                  <a:pt x="2855015" y="846475"/>
                  <a:pt x="2855015" y="752967"/>
                </a:cubicBezTo>
                <a:lnTo>
                  <a:pt x="2844198" y="475645"/>
                </a:lnTo>
                <a:cubicBezTo>
                  <a:pt x="2844198" y="452168"/>
                  <a:pt x="2840652" y="429843"/>
                  <a:pt x="2833556" y="408671"/>
                </a:cubicBezTo>
                <a:cubicBezTo>
                  <a:pt x="2829229" y="398287"/>
                  <a:pt x="2822652" y="396414"/>
                  <a:pt x="2813826" y="403049"/>
                </a:cubicBezTo>
                <a:cubicBezTo>
                  <a:pt x="2763642" y="410894"/>
                  <a:pt x="2728308" y="404114"/>
                  <a:pt x="2707830" y="382713"/>
                </a:cubicBezTo>
                <a:cubicBezTo>
                  <a:pt x="2687353" y="361312"/>
                  <a:pt x="2672384" y="338759"/>
                  <a:pt x="2662923" y="315048"/>
                </a:cubicBezTo>
                <a:cubicBezTo>
                  <a:pt x="2655655" y="296935"/>
                  <a:pt x="2648399" y="278836"/>
                  <a:pt x="2641162" y="260752"/>
                </a:cubicBezTo>
                <a:cubicBezTo>
                  <a:pt x="2633922" y="242668"/>
                  <a:pt x="2626985" y="225289"/>
                  <a:pt x="2620350" y="208618"/>
                </a:cubicBezTo>
                <a:cubicBezTo>
                  <a:pt x="2613831" y="190621"/>
                  <a:pt x="2615102" y="161028"/>
                  <a:pt x="2624159" y="119841"/>
                </a:cubicBezTo>
                <a:lnTo>
                  <a:pt x="2661537" y="452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068450" y="676014"/>
            <a:ext cx="2490397" cy="3791468"/>
          </a:xfrm>
          <a:custGeom>
            <a:avLst/>
            <a:gdLst>
              <a:gd name="connsiteX0" fmla="*/ 1806151 w 2490397"/>
              <a:gd name="connsiteY0" fmla="*/ 811773 h 3791468"/>
              <a:gd name="connsiteX1" fmla="*/ 1770286 w 2490397"/>
              <a:gd name="connsiteY1" fmla="*/ 820978 h 3791468"/>
              <a:gd name="connsiteX2" fmla="*/ 1720705 w 2490397"/>
              <a:gd name="connsiteY2" fmla="*/ 838543 h 3791468"/>
              <a:gd name="connsiteX3" fmla="*/ 1671470 w 2490397"/>
              <a:gd name="connsiteY3" fmla="*/ 866750 h 3791468"/>
              <a:gd name="connsiteX4" fmla="*/ 1618950 w 2490397"/>
              <a:gd name="connsiteY4" fmla="*/ 910447 h 3791468"/>
              <a:gd name="connsiteX5" fmla="*/ 1527229 w 2490397"/>
              <a:gd name="connsiteY5" fmla="*/ 1056679 h 3791468"/>
              <a:gd name="connsiteX6" fmla="*/ 1452902 w 2490397"/>
              <a:gd name="connsiteY6" fmla="*/ 1183702 h 3791468"/>
              <a:gd name="connsiteX7" fmla="*/ 1393889 w 2490397"/>
              <a:gd name="connsiteY7" fmla="*/ 1275726 h 3791468"/>
              <a:gd name="connsiteX8" fmla="*/ 1345347 w 2490397"/>
              <a:gd name="connsiteY8" fmla="*/ 1366276 h 3791468"/>
              <a:gd name="connsiteX9" fmla="*/ 1254491 w 2490397"/>
              <a:gd name="connsiteY9" fmla="*/ 1592376 h 3791468"/>
              <a:gd name="connsiteX10" fmla="*/ 1245060 w 2490397"/>
              <a:gd name="connsiteY10" fmla="*/ 1604748 h 3791468"/>
              <a:gd name="connsiteX11" fmla="*/ 1156501 w 2490397"/>
              <a:gd name="connsiteY11" fmla="*/ 1801947 h 3791468"/>
              <a:gd name="connsiteX12" fmla="*/ 1082043 w 2490397"/>
              <a:gd name="connsiteY12" fmla="*/ 1973616 h 3791468"/>
              <a:gd name="connsiteX13" fmla="*/ 1042671 w 2490397"/>
              <a:gd name="connsiteY13" fmla="*/ 2044223 h 3791468"/>
              <a:gd name="connsiteX14" fmla="*/ 966961 w 2490397"/>
              <a:gd name="connsiteY14" fmla="*/ 2066721 h 3791468"/>
              <a:gd name="connsiteX15" fmla="*/ 900161 w 2490397"/>
              <a:gd name="connsiteY15" fmla="*/ 2069446 h 3791468"/>
              <a:gd name="connsiteX16" fmla="*/ 833792 w 2490397"/>
              <a:gd name="connsiteY16" fmla="*/ 2055906 h 3791468"/>
              <a:gd name="connsiteX17" fmla="*/ 716850 w 2490397"/>
              <a:gd name="connsiteY17" fmla="*/ 2011688 h 3791468"/>
              <a:gd name="connsiteX18" fmla="*/ 620328 w 2490397"/>
              <a:gd name="connsiteY18" fmla="*/ 1987901 h 3791468"/>
              <a:gd name="connsiteX19" fmla="*/ 620328 w 2490397"/>
              <a:gd name="connsiteY19" fmla="*/ 2008497 h 3791468"/>
              <a:gd name="connsiteX20" fmla="*/ 620328 w 2490397"/>
              <a:gd name="connsiteY20" fmla="*/ 2035483 h 3791468"/>
              <a:gd name="connsiteX21" fmla="*/ 597311 w 2490397"/>
              <a:gd name="connsiteY21" fmla="*/ 2143470 h 3791468"/>
              <a:gd name="connsiteX22" fmla="*/ 586843 w 2490397"/>
              <a:gd name="connsiteY22" fmla="*/ 2235623 h 3791468"/>
              <a:gd name="connsiteX23" fmla="*/ 573905 w 2490397"/>
              <a:gd name="connsiteY23" fmla="*/ 2323277 h 3791468"/>
              <a:gd name="connsiteX24" fmla="*/ 565990 w 2490397"/>
              <a:gd name="connsiteY24" fmla="*/ 2406603 h 3791468"/>
              <a:gd name="connsiteX25" fmla="*/ 592294 w 2490397"/>
              <a:gd name="connsiteY25" fmla="*/ 2535444 h 3791468"/>
              <a:gd name="connsiteX26" fmla="*/ 613580 w 2490397"/>
              <a:gd name="connsiteY26" fmla="*/ 2659439 h 3791468"/>
              <a:gd name="connsiteX27" fmla="*/ 665192 w 2490397"/>
              <a:gd name="connsiteY27" fmla="*/ 2879782 h 3791468"/>
              <a:gd name="connsiteX28" fmla="*/ 706338 w 2490397"/>
              <a:gd name="connsiteY28" fmla="*/ 3096317 h 3791468"/>
              <a:gd name="connsiteX29" fmla="*/ 739217 w 2490397"/>
              <a:gd name="connsiteY29" fmla="*/ 3212006 h 3791468"/>
              <a:gd name="connsiteX30" fmla="*/ 808787 w 2490397"/>
              <a:gd name="connsiteY30" fmla="*/ 3291784 h 3791468"/>
              <a:gd name="connsiteX31" fmla="*/ 854646 w 2490397"/>
              <a:gd name="connsiteY31" fmla="*/ 3300870 h 3791468"/>
              <a:gd name="connsiteX32" fmla="*/ 963543 w 2490397"/>
              <a:gd name="connsiteY32" fmla="*/ 3251418 h 3791468"/>
              <a:gd name="connsiteX33" fmla="*/ 1044402 w 2490397"/>
              <a:gd name="connsiteY33" fmla="*/ 3200844 h 3791468"/>
              <a:gd name="connsiteX34" fmla="*/ 1339635 w 2490397"/>
              <a:gd name="connsiteY34" fmla="*/ 2898558 h 3791468"/>
              <a:gd name="connsiteX35" fmla="*/ 1574906 w 2490397"/>
              <a:gd name="connsiteY35" fmla="*/ 2553009 h 3791468"/>
              <a:gd name="connsiteX36" fmla="*/ 1763667 w 2490397"/>
              <a:gd name="connsiteY36" fmla="*/ 2123008 h 3791468"/>
              <a:gd name="connsiteX37" fmla="*/ 1883985 w 2490397"/>
              <a:gd name="connsiteY37" fmla="*/ 1655109 h 3791468"/>
              <a:gd name="connsiteX38" fmla="*/ 1928071 w 2490397"/>
              <a:gd name="connsiteY38" fmla="*/ 1337506 h 3791468"/>
              <a:gd name="connsiteX39" fmla="*/ 1954765 w 2490397"/>
              <a:gd name="connsiteY39" fmla="*/ 1023366 h 3791468"/>
              <a:gd name="connsiteX40" fmla="*/ 1897136 w 2490397"/>
              <a:gd name="connsiteY40" fmla="*/ 859050 h 3791468"/>
              <a:gd name="connsiteX41" fmla="*/ 1806151 w 2490397"/>
              <a:gd name="connsiteY41" fmla="*/ 811773 h 3791468"/>
              <a:gd name="connsiteX42" fmla="*/ 1843747 w 2490397"/>
              <a:gd name="connsiteY42" fmla="*/ 0 h 3791468"/>
              <a:gd name="connsiteX43" fmla="*/ 2076077 w 2490397"/>
              <a:gd name="connsiteY43" fmla="*/ 84884 h 3791468"/>
              <a:gd name="connsiteX44" fmla="*/ 2181120 w 2490397"/>
              <a:gd name="connsiteY44" fmla="*/ 192526 h 3791468"/>
              <a:gd name="connsiteX45" fmla="*/ 2287810 w 2490397"/>
              <a:gd name="connsiteY45" fmla="*/ 314961 h 3791468"/>
              <a:gd name="connsiteX46" fmla="*/ 2381131 w 2490397"/>
              <a:gd name="connsiteY46" fmla="*/ 485639 h 3791468"/>
              <a:gd name="connsiteX47" fmla="*/ 2442609 w 2490397"/>
              <a:gd name="connsiteY47" fmla="*/ 686859 h 3791468"/>
              <a:gd name="connsiteX48" fmla="*/ 2485398 w 2490397"/>
              <a:gd name="connsiteY48" fmla="*/ 902704 h 3791468"/>
              <a:gd name="connsiteX49" fmla="*/ 2488036 w 2490397"/>
              <a:gd name="connsiteY49" fmla="*/ 1132306 h 3791468"/>
              <a:gd name="connsiteX50" fmla="*/ 2386366 w 2490397"/>
              <a:gd name="connsiteY50" fmla="*/ 1490185 h 3791468"/>
              <a:gd name="connsiteX51" fmla="*/ 2388573 w 2490397"/>
              <a:gd name="connsiteY51" fmla="*/ 1509784 h 3791468"/>
              <a:gd name="connsiteX52" fmla="*/ 2380481 w 2490397"/>
              <a:gd name="connsiteY52" fmla="*/ 1544699 h 3791468"/>
              <a:gd name="connsiteX53" fmla="*/ 2377755 w 2490397"/>
              <a:gd name="connsiteY53" fmla="*/ 1599729 h 3791468"/>
              <a:gd name="connsiteX54" fmla="*/ 2375030 w 2490397"/>
              <a:gd name="connsiteY54" fmla="*/ 1700360 h 3791468"/>
              <a:gd name="connsiteX55" fmla="*/ 2338473 w 2490397"/>
              <a:gd name="connsiteY55" fmla="*/ 1894878 h 3791468"/>
              <a:gd name="connsiteX56" fmla="*/ 2308490 w 2490397"/>
              <a:gd name="connsiteY56" fmla="*/ 2080480 h 3791468"/>
              <a:gd name="connsiteX57" fmla="*/ 2264922 w 2490397"/>
              <a:gd name="connsiteY57" fmla="*/ 2300045 h 3791468"/>
              <a:gd name="connsiteX58" fmla="*/ 2205002 w 2490397"/>
              <a:gd name="connsiteY58" fmla="*/ 2517965 h 3791468"/>
              <a:gd name="connsiteX59" fmla="*/ 2160829 w 2490397"/>
              <a:gd name="connsiteY59" fmla="*/ 2663548 h 3791468"/>
              <a:gd name="connsiteX60" fmla="*/ 2106880 w 2490397"/>
              <a:gd name="connsiteY60" fmla="*/ 2790008 h 3791468"/>
              <a:gd name="connsiteX61" fmla="*/ 2024419 w 2490397"/>
              <a:gd name="connsiteY61" fmla="*/ 2980977 h 3791468"/>
              <a:gd name="connsiteX62" fmla="*/ 1931833 w 2490397"/>
              <a:gd name="connsiteY62" fmla="*/ 3127123 h 3791468"/>
              <a:gd name="connsiteX63" fmla="*/ 1903063 w 2490397"/>
              <a:gd name="connsiteY63" fmla="*/ 3181114 h 3791468"/>
              <a:gd name="connsiteX64" fmla="*/ 1870226 w 2490397"/>
              <a:gd name="connsiteY64" fmla="*/ 3228446 h 3791468"/>
              <a:gd name="connsiteX65" fmla="*/ 1728797 w 2490397"/>
              <a:gd name="connsiteY65" fmla="*/ 3372645 h 3791468"/>
              <a:gd name="connsiteX66" fmla="*/ 1587107 w 2490397"/>
              <a:gd name="connsiteY66" fmla="*/ 3517015 h 3791468"/>
              <a:gd name="connsiteX67" fmla="*/ 1418074 w 2490397"/>
              <a:gd name="connsiteY67" fmla="*/ 3648019 h 3791468"/>
              <a:gd name="connsiteX68" fmla="*/ 1209324 w 2490397"/>
              <a:gd name="connsiteY68" fmla="*/ 3732384 h 3791468"/>
              <a:gd name="connsiteX69" fmla="*/ 1160394 w 2490397"/>
              <a:gd name="connsiteY69" fmla="*/ 3748740 h 3791468"/>
              <a:gd name="connsiteX70" fmla="*/ 1121933 w 2490397"/>
              <a:gd name="connsiteY70" fmla="*/ 3760851 h 3791468"/>
              <a:gd name="connsiteX71" fmla="*/ 918589 w 2490397"/>
              <a:gd name="connsiteY71" fmla="*/ 3780666 h 3791468"/>
              <a:gd name="connsiteX72" fmla="*/ 869010 w 2490397"/>
              <a:gd name="connsiteY72" fmla="*/ 3771193 h 3791468"/>
              <a:gd name="connsiteX73" fmla="*/ 817613 w 2490397"/>
              <a:gd name="connsiteY73" fmla="*/ 3766216 h 3791468"/>
              <a:gd name="connsiteX74" fmla="*/ 525839 w 2490397"/>
              <a:gd name="connsiteY74" fmla="*/ 3661430 h 3791468"/>
              <a:gd name="connsiteX75" fmla="*/ 117168 w 2490397"/>
              <a:gd name="connsiteY75" fmla="*/ 3178951 h 3791468"/>
              <a:gd name="connsiteX76" fmla="*/ 32024 w 2490397"/>
              <a:gd name="connsiteY76" fmla="*/ 2905480 h 3791468"/>
              <a:gd name="connsiteX77" fmla="*/ 9699 w 2490397"/>
              <a:gd name="connsiteY77" fmla="*/ 2628028 h 3791468"/>
              <a:gd name="connsiteX78" fmla="*/ 7018 w 2490397"/>
              <a:gd name="connsiteY78" fmla="*/ 2597916 h 3791468"/>
              <a:gd name="connsiteX79" fmla="*/ 5374 w 2490397"/>
              <a:gd name="connsiteY79" fmla="*/ 2581129 h 3791468"/>
              <a:gd name="connsiteX80" fmla="*/ 26875 w 2490397"/>
              <a:gd name="connsiteY80" fmla="*/ 2200363 h 3791468"/>
              <a:gd name="connsiteX81" fmla="*/ 129282 w 2490397"/>
              <a:gd name="connsiteY81" fmla="*/ 1846593 h 3791468"/>
              <a:gd name="connsiteX82" fmla="*/ 409807 w 2490397"/>
              <a:gd name="connsiteY82" fmla="*/ 1118289 h 3791468"/>
              <a:gd name="connsiteX83" fmla="*/ 449305 w 2490397"/>
              <a:gd name="connsiteY83" fmla="*/ 1017137 h 3791468"/>
              <a:gd name="connsiteX84" fmla="*/ 494257 w 2490397"/>
              <a:gd name="connsiteY84" fmla="*/ 942981 h 3791468"/>
              <a:gd name="connsiteX85" fmla="*/ 624050 w 2490397"/>
              <a:gd name="connsiteY85" fmla="*/ 683484 h 3791468"/>
              <a:gd name="connsiteX86" fmla="*/ 709018 w 2490397"/>
              <a:gd name="connsiteY86" fmla="*/ 535263 h 3791468"/>
              <a:gd name="connsiteX87" fmla="*/ 819775 w 2490397"/>
              <a:gd name="connsiteY87" fmla="*/ 398635 h 3791468"/>
              <a:gd name="connsiteX88" fmla="*/ 938796 w 2490397"/>
              <a:gd name="connsiteY88" fmla="*/ 325476 h 3791468"/>
              <a:gd name="connsiteX89" fmla="*/ 1068371 w 2490397"/>
              <a:gd name="connsiteY89" fmla="*/ 321712 h 3791468"/>
              <a:gd name="connsiteX90" fmla="*/ 1091214 w 2490397"/>
              <a:gd name="connsiteY90" fmla="*/ 310723 h 3791468"/>
              <a:gd name="connsiteX91" fmla="*/ 1182414 w 2490397"/>
              <a:gd name="connsiteY91" fmla="*/ 245004 h 3791468"/>
              <a:gd name="connsiteX92" fmla="*/ 1270328 w 2490397"/>
              <a:gd name="connsiteY92" fmla="*/ 176344 h 3791468"/>
              <a:gd name="connsiteX93" fmla="*/ 1551069 w 2490397"/>
              <a:gd name="connsiteY93" fmla="*/ 40453 h 3791468"/>
              <a:gd name="connsiteX94" fmla="*/ 1843747 w 2490397"/>
              <a:gd name="connsiteY94" fmla="*/ 0 h 379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90397" h="3791468">
                <a:moveTo>
                  <a:pt x="1806151" y="811773"/>
                </a:moveTo>
                <a:cubicBezTo>
                  <a:pt x="1794658" y="812762"/>
                  <a:pt x="1782704" y="815829"/>
                  <a:pt x="1770286" y="820978"/>
                </a:cubicBezTo>
                <a:cubicBezTo>
                  <a:pt x="1752116" y="828246"/>
                  <a:pt x="1735589" y="834102"/>
                  <a:pt x="1720705" y="838543"/>
                </a:cubicBezTo>
                <a:cubicBezTo>
                  <a:pt x="1705823" y="842984"/>
                  <a:pt x="1689412" y="852389"/>
                  <a:pt x="1671470" y="866750"/>
                </a:cubicBezTo>
                <a:cubicBezTo>
                  <a:pt x="1652205" y="872290"/>
                  <a:pt x="1634698" y="886854"/>
                  <a:pt x="1618950" y="910447"/>
                </a:cubicBezTo>
                <a:cubicBezTo>
                  <a:pt x="1577876" y="971477"/>
                  <a:pt x="1547304" y="1020223"/>
                  <a:pt x="1527229" y="1056679"/>
                </a:cubicBezTo>
                <a:cubicBezTo>
                  <a:pt x="1507154" y="1093136"/>
                  <a:pt x="1482380" y="1135478"/>
                  <a:pt x="1452902" y="1183702"/>
                </a:cubicBezTo>
                <a:cubicBezTo>
                  <a:pt x="1433808" y="1218084"/>
                  <a:pt x="1414136" y="1248758"/>
                  <a:pt x="1393889" y="1275726"/>
                </a:cubicBezTo>
                <a:cubicBezTo>
                  <a:pt x="1373643" y="1302694"/>
                  <a:pt x="1357461" y="1332876"/>
                  <a:pt x="1345347" y="1366276"/>
                </a:cubicBezTo>
                <a:cubicBezTo>
                  <a:pt x="1327292" y="1427770"/>
                  <a:pt x="1297007" y="1503136"/>
                  <a:pt x="1254491" y="1592376"/>
                </a:cubicBezTo>
                <a:cubicBezTo>
                  <a:pt x="1248204" y="1597106"/>
                  <a:pt x="1245060" y="1601229"/>
                  <a:pt x="1245060" y="1604748"/>
                </a:cubicBezTo>
                <a:cubicBezTo>
                  <a:pt x="1212586" y="1677720"/>
                  <a:pt x="1183064" y="1743452"/>
                  <a:pt x="1156501" y="1801947"/>
                </a:cubicBezTo>
                <a:cubicBezTo>
                  <a:pt x="1129936" y="1860439"/>
                  <a:pt x="1105117" y="1917663"/>
                  <a:pt x="1082043" y="1973616"/>
                </a:cubicBezTo>
                <a:cubicBezTo>
                  <a:pt x="1082043" y="2005690"/>
                  <a:pt x="1068918" y="2029225"/>
                  <a:pt x="1042671" y="2044223"/>
                </a:cubicBezTo>
                <a:cubicBezTo>
                  <a:pt x="1016427" y="2059223"/>
                  <a:pt x="991187" y="2066721"/>
                  <a:pt x="966961" y="2066721"/>
                </a:cubicBezTo>
                <a:cubicBezTo>
                  <a:pt x="948096" y="2066721"/>
                  <a:pt x="925831" y="2067629"/>
                  <a:pt x="900161" y="2069446"/>
                </a:cubicBezTo>
                <a:cubicBezTo>
                  <a:pt x="874490" y="2071264"/>
                  <a:pt x="852368" y="2066750"/>
                  <a:pt x="833792" y="2055906"/>
                </a:cubicBezTo>
                <a:cubicBezTo>
                  <a:pt x="790761" y="2033176"/>
                  <a:pt x="751778" y="2018439"/>
                  <a:pt x="716850" y="2011688"/>
                </a:cubicBezTo>
                <a:lnTo>
                  <a:pt x="620328" y="1987901"/>
                </a:lnTo>
                <a:lnTo>
                  <a:pt x="620328" y="2008497"/>
                </a:lnTo>
                <a:cubicBezTo>
                  <a:pt x="620328" y="2016653"/>
                  <a:pt x="620328" y="2025650"/>
                  <a:pt x="620328" y="2035483"/>
                </a:cubicBezTo>
                <a:cubicBezTo>
                  <a:pt x="608329" y="2075287"/>
                  <a:pt x="600658" y="2111283"/>
                  <a:pt x="597311" y="2143470"/>
                </a:cubicBezTo>
                <a:cubicBezTo>
                  <a:pt x="593968" y="2175660"/>
                  <a:pt x="590477" y="2206377"/>
                  <a:pt x="586843" y="2235623"/>
                </a:cubicBezTo>
                <a:cubicBezTo>
                  <a:pt x="583497" y="2265966"/>
                  <a:pt x="579185" y="2295183"/>
                  <a:pt x="573905" y="2323277"/>
                </a:cubicBezTo>
                <a:cubicBezTo>
                  <a:pt x="568628" y="2351368"/>
                  <a:pt x="565990" y="2379146"/>
                  <a:pt x="565990" y="2406603"/>
                </a:cubicBezTo>
                <a:cubicBezTo>
                  <a:pt x="572853" y="2451655"/>
                  <a:pt x="581621" y="2494602"/>
                  <a:pt x="592294" y="2535444"/>
                </a:cubicBezTo>
                <a:cubicBezTo>
                  <a:pt x="602965" y="2576284"/>
                  <a:pt x="610060" y="2617615"/>
                  <a:pt x="613580" y="2659439"/>
                </a:cubicBezTo>
                <a:cubicBezTo>
                  <a:pt x="631403" y="2734428"/>
                  <a:pt x="648608" y="2807876"/>
                  <a:pt x="665192" y="2879782"/>
                </a:cubicBezTo>
                <a:cubicBezTo>
                  <a:pt x="681779" y="2951686"/>
                  <a:pt x="695494" y="3023866"/>
                  <a:pt x="706338" y="3096317"/>
                </a:cubicBezTo>
                <a:cubicBezTo>
                  <a:pt x="712972" y="3142813"/>
                  <a:pt x="723932" y="3181374"/>
                  <a:pt x="739217" y="3212006"/>
                </a:cubicBezTo>
                <a:cubicBezTo>
                  <a:pt x="754504" y="3242636"/>
                  <a:pt x="777694" y="3269230"/>
                  <a:pt x="808787" y="3291784"/>
                </a:cubicBezTo>
                <a:cubicBezTo>
                  <a:pt x="827765" y="3310302"/>
                  <a:pt x="843052" y="3313330"/>
                  <a:pt x="854646" y="3300870"/>
                </a:cubicBezTo>
                <a:cubicBezTo>
                  <a:pt x="893526" y="3281429"/>
                  <a:pt x="929825" y="3264945"/>
                  <a:pt x="963543" y="3251418"/>
                </a:cubicBezTo>
                <a:cubicBezTo>
                  <a:pt x="997259" y="3237890"/>
                  <a:pt x="1024214" y="3221033"/>
                  <a:pt x="1044402" y="3200844"/>
                </a:cubicBezTo>
                <a:cubicBezTo>
                  <a:pt x="1152794" y="3103701"/>
                  <a:pt x="1251205" y="3002938"/>
                  <a:pt x="1339635" y="2898558"/>
                </a:cubicBezTo>
                <a:cubicBezTo>
                  <a:pt x="1428068" y="2794175"/>
                  <a:pt x="1506491" y="2678993"/>
                  <a:pt x="1574906" y="2553009"/>
                </a:cubicBezTo>
                <a:cubicBezTo>
                  <a:pt x="1649493" y="2414564"/>
                  <a:pt x="1712413" y="2271230"/>
                  <a:pt x="1763667" y="2123008"/>
                </a:cubicBezTo>
                <a:cubicBezTo>
                  <a:pt x="1814920" y="1974784"/>
                  <a:pt x="1855025" y="1818818"/>
                  <a:pt x="1883985" y="1655109"/>
                </a:cubicBezTo>
                <a:cubicBezTo>
                  <a:pt x="1902674" y="1550466"/>
                  <a:pt x="1917369" y="1444599"/>
                  <a:pt x="1928071" y="1337506"/>
                </a:cubicBezTo>
                <a:cubicBezTo>
                  <a:pt x="1938770" y="1230414"/>
                  <a:pt x="1947667" y="1125700"/>
                  <a:pt x="1954765" y="1023366"/>
                </a:cubicBezTo>
                <a:cubicBezTo>
                  <a:pt x="1958282" y="955067"/>
                  <a:pt x="1939073" y="900295"/>
                  <a:pt x="1897136" y="859050"/>
                </a:cubicBezTo>
                <a:cubicBezTo>
                  <a:pt x="1870963" y="824569"/>
                  <a:pt x="1840633" y="808810"/>
                  <a:pt x="1806151" y="811773"/>
                </a:cubicBezTo>
                <a:close/>
                <a:moveTo>
                  <a:pt x="1843747" y="0"/>
                </a:moveTo>
                <a:cubicBezTo>
                  <a:pt x="1950640" y="8595"/>
                  <a:pt x="2028081" y="36891"/>
                  <a:pt x="2076077" y="84884"/>
                </a:cubicBezTo>
                <a:cubicBezTo>
                  <a:pt x="2113860" y="122611"/>
                  <a:pt x="2148875" y="158489"/>
                  <a:pt x="2181120" y="192526"/>
                </a:cubicBezTo>
                <a:cubicBezTo>
                  <a:pt x="2213368" y="226560"/>
                  <a:pt x="2248930" y="267371"/>
                  <a:pt x="2287810" y="314961"/>
                </a:cubicBezTo>
                <a:cubicBezTo>
                  <a:pt x="2327903" y="366013"/>
                  <a:pt x="2359009" y="422906"/>
                  <a:pt x="2381131" y="485639"/>
                </a:cubicBezTo>
                <a:cubicBezTo>
                  <a:pt x="2403253" y="548372"/>
                  <a:pt x="2423746" y="615445"/>
                  <a:pt x="2442609" y="686859"/>
                </a:cubicBezTo>
                <a:cubicBezTo>
                  <a:pt x="2465509" y="755504"/>
                  <a:pt x="2479773" y="827452"/>
                  <a:pt x="2485398" y="902704"/>
                </a:cubicBezTo>
                <a:cubicBezTo>
                  <a:pt x="2491022" y="977954"/>
                  <a:pt x="2491901" y="1054488"/>
                  <a:pt x="2488036" y="1132306"/>
                </a:cubicBezTo>
                <a:cubicBezTo>
                  <a:pt x="2476614" y="1258174"/>
                  <a:pt x="2442724" y="1377468"/>
                  <a:pt x="2386366" y="1490185"/>
                </a:cubicBezTo>
                <a:cubicBezTo>
                  <a:pt x="2386019" y="1488859"/>
                  <a:pt x="2386755" y="1495391"/>
                  <a:pt x="2388573" y="1509784"/>
                </a:cubicBezTo>
                <a:cubicBezTo>
                  <a:pt x="2390388" y="1524177"/>
                  <a:pt x="2387692" y="1535815"/>
                  <a:pt x="2380481" y="1544699"/>
                </a:cubicBezTo>
                <a:cubicBezTo>
                  <a:pt x="2380481" y="1550697"/>
                  <a:pt x="2379573" y="1569041"/>
                  <a:pt x="2377755" y="1599729"/>
                </a:cubicBezTo>
                <a:cubicBezTo>
                  <a:pt x="2375940" y="1630419"/>
                  <a:pt x="2375030" y="1663961"/>
                  <a:pt x="2375030" y="1700360"/>
                </a:cubicBezTo>
                <a:cubicBezTo>
                  <a:pt x="2366953" y="1768489"/>
                  <a:pt x="2354768" y="1833326"/>
                  <a:pt x="2338473" y="1894878"/>
                </a:cubicBezTo>
                <a:cubicBezTo>
                  <a:pt x="2322175" y="1956427"/>
                  <a:pt x="2312181" y="2018294"/>
                  <a:pt x="2308490" y="2080480"/>
                </a:cubicBezTo>
                <a:cubicBezTo>
                  <a:pt x="2301106" y="2154719"/>
                  <a:pt x="2286584" y="2227909"/>
                  <a:pt x="2264922" y="2300045"/>
                </a:cubicBezTo>
                <a:cubicBezTo>
                  <a:pt x="2243264" y="2372180"/>
                  <a:pt x="2223288" y="2444820"/>
                  <a:pt x="2205002" y="2517965"/>
                </a:cubicBezTo>
                <a:cubicBezTo>
                  <a:pt x="2197446" y="2567286"/>
                  <a:pt x="2182722" y="2615813"/>
                  <a:pt x="2160829" y="2663548"/>
                </a:cubicBezTo>
                <a:cubicBezTo>
                  <a:pt x="2138939" y="2711283"/>
                  <a:pt x="2120955" y="2753436"/>
                  <a:pt x="2106880" y="2790008"/>
                </a:cubicBezTo>
                <a:cubicBezTo>
                  <a:pt x="2091017" y="2857616"/>
                  <a:pt x="2063531" y="2921272"/>
                  <a:pt x="2024419" y="2980977"/>
                </a:cubicBezTo>
                <a:cubicBezTo>
                  <a:pt x="1985308" y="3040679"/>
                  <a:pt x="1954447" y="3089395"/>
                  <a:pt x="1931833" y="3127123"/>
                </a:cubicBezTo>
                <a:cubicBezTo>
                  <a:pt x="1926874" y="3146909"/>
                  <a:pt x="1917282" y="3164906"/>
                  <a:pt x="1903063" y="3181114"/>
                </a:cubicBezTo>
                <a:cubicBezTo>
                  <a:pt x="1888844" y="3197324"/>
                  <a:pt x="1877897" y="3213101"/>
                  <a:pt x="1870226" y="3228446"/>
                </a:cubicBezTo>
                <a:cubicBezTo>
                  <a:pt x="1819694" y="3279035"/>
                  <a:pt x="1772549" y="3327102"/>
                  <a:pt x="1728797" y="3372645"/>
                </a:cubicBezTo>
                <a:cubicBezTo>
                  <a:pt x="1685042" y="3418186"/>
                  <a:pt x="1637812" y="3466310"/>
                  <a:pt x="1587107" y="3517015"/>
                </a:cubicBezTo>
                <a:cubicBezTo>
                  <a:pt x="1536805" y="3567318"/>
                  <a:pt x="1480459" y="3610986"/>
                  <a:pt x="1418074" y="3648019"/>
                </a:cubicBezTo>
                <a:cubicBezTo>
                  <a:pt x="1355688" y="3685054"/>
                  <a:pt x="1286105" y="3713174"/>
                  <a:pt x="1209324" y="3732384"/>
                </a:cubicBezTo>
                <a:cubicBezTo>
                  <a:pt x="1191153" y="3739711"/>
                  <a:pt x="1174843" y="3745162"/>
                  <a:pt x="1160394" y="3748740"/>
                </a:cubicBezTo>
                <a:cubicBezTo>
                  <a:pt x="1145944" y="3752315"/>
                  <a:pt x="1133121" y="3756353"/>
                  <a:pt x="1121933" y="3760851"/>
                </a:cubicBezTo>
                <a:cubicBezTo>
                  <a:pt x="1054499" y="3793386"/>
                  <a:pt x="986718" y="3799992"/>
                  <a:pt x="918589" y="3780666"/>
                </a:cubicBezTo>
                <a:cubicBezTo>
                  <a:pt x="903765" y="3777667"/>
                  <a:pt x="887238" y="3774510"/>
                  <a:pt x="869010" y="3771193"/>
                </a:cubicBezTo>
                <a:cubicBezTo>
                  <a:pt x="850781" y="3767876"/>
                  <a:pt x="833650" y="3766216"/>
                  <a:pt x="817613" y="3766216"/>
                </a:cubicBezTo>
                <a:cubicBezTo>
                  <a:pt x="715106" y="3762122"/>
                  <a:pt x="617847" y="3727194"/>
                  <a:pt x="525839" y="3661430"/>
                </a:cubicBezTo>
                <a:cubicBezTo>
                  <a:pt x="341074" y="3541907"/>
                  <a:pt x="204851" y="3381082"/>
                  <a:pt x="117168" y="3178951"/>
                </a:cubicBezTo>
                <a:cubicBezTo>
                  <a:pt x="75289" y="3091271"/>
                  <a:pt x="46906" y="3000113"/>
                  <a:pt x="32024" y="2905480"/>
                </a:cubicBezTo>
                <a:cubicBezTo>
                  <a:pt x="17142" y="2810846"/>
                  <a:pt x="9699" y="2718362"/>
                  <a:pt x="9699" y="2628028"/>
                </a:cubicBezTo>
                <a:cubicBezTo>
                  <a:pt x="6124" y="2617010"/>
                  <a:pt x="5229" y="2606974"/>
                  <a:pt x="7018" y="2597916"/>
                </a:cubicBezTo>
                <a:cubicBezTo>
                  <a:pt x="8807" y="2588861"/>
                  <a:pt x="8257" y="2583263"/>
                  <a:pt x="5374" y="2581129"/>
                </a:cubicBezTo>
                <a:cubicBezTo>
                  <a:pt x="-6222" y="2448742"/>
                  <a:pt x="947" y="2321819"/>
                  <a:pt x="26875" y="2200363"/>
                </a:cubicBezTo>
                <a:cubicBezTo>
                  <a:pt x="52807" y="2078907"/>
                  <a:pt x="86941" y="1960983"/>
                  <a:pt x="129282" y="1846593"/>
                </a:cubicBezTo>
                <a:lnTo>
                  <a:pt x="409807" y="1118289"/>
                </a:lnTo>
                <a:cubicBezTo>
                  <a:pt x="425208" y="1077447"/>
                  <a:pt x="438374" y="1043731"/>
                  <a:pt x="449305" y="1017137"/>
                </a:cubicBezTo>
                <a:cubicBezTo>
                  <a:pt x="460239" y="990542"/>
                  <a:pt x="475221" y="965827"/>
                  <a:pt x="494257" y="942981"/>
                </a:cubicBezTo>
                <a:lnTo>
                  <a:pt x="624050" y="683484"/>
                </a:lnTo>
                <a:cubicBezTo>
                  <a:pt x="645393" y="633703"/>
                  <a:pt x="673716" y="584295"/>
                  <a:pt x="709018" y="535263"/>
                </a:cubicBezTo>
                <a:cubicBezTo>
                  <a:pt x="744323" y="486231"/>
                  <a:pt x="781243" y="440687"/>
                  <a:pt x="819775" y="398635"/>
                </a:cubicBezTo>
                <a:cubicBezTo>
                  <a:pt x="857561" y="360849"/>
                  <a:pt x="897233" y="336465"/>
                  <a:pt x="938796" y="325476"/>
                </a:cubicBezTo>
                <a:cubicBezTo>
                  <a:pt x="980356" y="314488"/>
                  <a:pt x="1023548" y="313233"/>
                  <a:pt x="1068371" y="321712"/>
                </a:cubicBezTo>
                <a:cubicBezTo>
                  <a:pt x="1077484" y="331345"/>
                  <a:pt x="1085100" y="327681"/>
                  <a:pt x="1091214" y="310723"/>
                </a:cubicBezTo>
                <a:cubicBezTo>
                  <a:pt x="1122825" y="287015"/>
                  <a:pt x="1153226" y="265108"/>
                  <a:pt x="1182414" y="245004"/>
                </a:cubicBezTo>
                <a:cubicBezTo>
                  <a:pt x="1211605" y="224900"/>
                  <a:pt x="1240909" y="202015"/>
                  <a:pt x="1270328" y="176344"/>
                </a:cubicBezTo>
                <a:cubicBezTo>
                  <a:pt x="1361873" y="108737"/>
                  <a:pt x="1455454" y="63441"/>
                  <a:pt x="1551069" y="40453"/>
                </a:cubicBezTo>
                <a:cubicBezTo>
                  <a:pt x="1646681" y="17466"/>
                  <a:pt x="1744242" y="3980"/>
                  <a:pt x="18437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54265" y="574017"/>
            <a:ext cx="2718765" cy="3995466"/>
          </a:xfrm>
          <a:custGeom>
            <a:avLst/>
            <a:gdLst>
              <a:gd name="connsiteX0" fmla="*/ 2641958 w 2718765"/>
              <a:gd name="connsiteY0" fmla="*/ 0 h 3995466"/>
              <a:gd name="connsiteX1" fmla="*/ 2700019 w 2718765"/>
              <a:gd name="connsiteY1" fmla="*/ 92758 h 3995466"/>
              <a:gd name="connsiteX2" fmla="*/ 2717540 w 2718765"/>
              <a:gd name="connsiteY2" fmla="*/ 265553 h 3995466"/>
              <a:gd name="connsiteX3" fmla="*/ 2689117 w 2718765"/>
              <a:gd name="connsiteY3" fmla="*/ 445446 h 3995466"/>
              <a:gd name="connsiteX4" fmla="*/ 2593505 w 2718765"/>
              <a:gd name="connsiteY4" fmla="*/ 559836 h 3995466"/>
              <a:gd name="connsiteX5" fmla="*/ 2424082 w 2718765"/>
              <a:gd name="connsiteY5" fmla="*/ 657958 h 3995466"/>
              <a:gd name="connsiteX6" fmla="*/ 2315317 w 2718765"/>
              <a:gd name="connsiteY6" fmla="*/ 708534 h 3995466"/>
              <a:gd name="connsiteX7" fmla="*/ 2212868 w 2718765"/>
              <a:gd name="connsiteY7" fmla="*/ 752968 h 3995466"/>
              <a:gd name="connsiteX8" fmla="*/ 2080738 w 2718765"/>
              <a:gd name="connsiteY8" fmla="*/ 789351 h 3995466"/>
              <a:gd name="connsiteX9" fmla="*/ 1956656 w 2718765"/>
              <a:gd name="connsiteY9" fmla="*/ 806009 h 3995466"/>
              <a:gd name="connsiteX10" fmla="*/ 1786457 w 2718765"/>
              <a:gd name="connsiteY10" fmla="*/ 896733 h 3995466"/>
              <a:gd name="connsiteX11" fmla="*/ 1677087 w 2718765"/>
              <a:gd name="connsiteY11" fmla="*/ 1116774 h 3995466"/>
              <a:gd name="connsiteX12" fmla="*/ 1586881 w 2718765"/>
              <a:gd name="connsiteY12" fmla="*/ 1387346 h 3995466"/>
              <a:gd name="connsiteX13" fmla="*/ 1465267 w 2718765"/>
              <a:gd name="connsiteY13" fmla="*/ 1607690 h 3995466"/>
              <a:gd name="connsiteX14" fmla="*/ 1432687 w 2718765"/>
              <a:gd name="connsiteY14" fmla="*/ 1667697 h 3995466"/>
              <a:gd name="connsiteX15" fmla="*/ 1405733 w 2718765"/>
              <a:gd name="connsiteY15" fmla="*/ 1730559 h 3995466"/>
              <a:gd name="connsiteX16" fmla="*/ 1304541 w 2718765"/>
              <a:gd name="connsiteY16" fmla="*/ 1985081 h 3995466"/>
              <a:gd name="connsiteX17" fmla="*/ 1191490 w 2718765"/>
              <a:gd name="connsiteY17" fmla="*/ 2241160 h 3995466"/>
              <a:gd name="connsiteX18" fmla="*/ 1151992 w 2718765"/>
              <a:gd name="connsiteY18" fmla="*/ 2369567 h 3995466"/>
              <a:gd name="connsiteX19" fmla="*/ 1119499 w 2718765"/>
              <a:gd name="connsiteY19" fmla="*/ 2502994 h 3995466"/>
              <a:gd name="connsiteX20" fmla="*/ 1108077 w 2718765"/>
              <a:gd name="connsiteY20" fmla="*/ 2541844 h 3995466"/>
              <a:gd name="connsiteX21" fmla="*/ 1090253 w 2718765"/>
              <a:gd name="connsiteY21" fmla="*/ 2594975 h 3995466"/>
              <a:gd name="connsiteX22" fmla="*/ 1008829 w 2718765"/>
              <a:gd name="connsiteY22" fmla="*/ 2850318 h 3995466"/>
              <a:gd name="connsiteX23" fmla="*/ 973527 w 2718765"/>
              <a:gd name="connsiteY23" fmla="*/ 2956229 h 3995466"/>
              <a:gd name="connsiteX24" fmla="*/ 947309 w 2718765"/>
              <a:gd name="connsiteY24" fmla="*/ 3130235 h 3995466"/>
              <a:gd name="connsiteX25" fmla="*/ 934287 w 2718765"/>
              <a:gd name="connsiteY25" fmla="*/ 3204261 h 3995466"/>
              <a:gd name="connsiteX26" fmla="*/ 910447 w 2718765"/>
              <a:gd name="connsiteY26" fmla="*/ 3270498 h 3995466"/>
              <a:gd name="connsiteX27" fmla="*/ 872288 w 2718765"/>
              <a:gd name="connsiteY27" fmla="*/ 3367236 h 3995466"/>
              <a:gd name="connsiteX28" fmla="*/ 842437 w 2718765"/>
              <a:gd name="connsiteY28" fmla="*/ 3473319 h 3995466"/>
              <a:gd name="connsiteX29" fmla="*/ 743794 w 2718765"/>
              <a:gd name="connsiteY29" fmla="*/ 3655979 h 3995466"/>
              <a:gd name="connsiteX30" fmla="*/ 657179 w 2718765"/>
              <a:gd name="connsiteY30" fmla="*/ 3761456 h 3995466"/>
              <a:gd name="connsiteX31" fmla="*/ 494076 w 2718765"/>
              <a:gd name="connsiteY31" fmla="*/ 3896267 h 3995466"/>
              <a:gd name="connsiteX32" fmla="*/ 428920 w 2718765"/>
              <a:gd name="connsiteY32" fmla="*/ 3938235 h 3995466"/>
              <a:gd name="connsiteX33" fmla="*/ 327725 w 2718765"/>
              <a:gd name="connsiteY33" fmla="*/ 3992097 h 3995466"/>
              <a:gd name="connsiteX34" fmla="*/ 216579 w 2718765"/>
              <a:gd name="connsiteY34" fmla="*/ 3963153 h 3995466"/>
              <a:gd name="connsiteX35" fmla="*/ 148395 w 2718765"/>
              <a:gd name="connsiteY35" fmla="*/ 3863732 h 3995466"/>
              <a:gd name="connsiteX36" fmla="*/ 98253 w 2718765"/>
              <a:gd name="connsiteY36" fmla="*/ 3680987 h 3995466"/>
              <a:gd name="connsiteX37" fmla="*/ 81422 w 2718765"/>
              <a:gd name="connsiteY37" fmla="*/ 3462417 h 3995466"/>
              <a:gd name="connsiteX38" fmla="*/ 146664 w 2718765"/>
              <a:gd name="connsiteY38" fmla="*/ 3004943 h 3995466"/>
              <a:gd name="connsiteX39" fmla="*/ 271004 w 2718765"/>
              <a:gd name="connsiteY39" fmla="*/ 2486251 h 3995466"/>
              <a:gd name="connsiteX40" fmla="*/ 437225 w 2718765"/>
              <a:gd name="connsiteY40" fmla="*/ 1968426 h 3995466"/>
              <a:gd name="connsiteX41" fmla="*/ 495633 w 2718765"/>
              <a:gd name="connsiteY41" fmla="*/ 1839974 h 3995466"/>
              <a:gd name="connsiteX42" fmla="*/ 602105 w 2718765"/>
              <a:gd name="connsiteY42" fmla="*/ 1607516 h 3995466"/>
              <a:gd name="connsiteX43" fmla="*/ 705548 w 2718765"/>
              <a:gd name="connsiteY43" fmla="*/ 1337204 h 3995466"/>
              <a:gd name="connsiteX44" fmla="*/ 758029 w 2718765"/>
              <a:gd name="connsiteY44" fmla="*/ 1103967 h 3995466"/>
              <a:gd name="connsiteX45" fmla="*/ 734405 w 2718765"/>
              <a:gd name="connsiteY45" fmla="*/ 954230 h 3995466"/>
              <a:gd name="connsiteX46" fmla="*/ 604485 w 2718765"/>
              <a:gd name="connsiteY46" fmla="*/ 903957 h 3995466"/>
              <a:gd name="connsiteX47" fmla="*/ 562346 w 2718765"/>
              <a:gd name="connsiteY47" fmla="*/ 898506 h 3995466"/>
              <a:gd name="connsiteX48" fmla="*/ 515966 w 2718765"/>
              <a:gd name="connsiteY48" fmla="*/ 878086 h 3995466"/>
              <a:gd name="connsiteX49" fmla="*/ 448043 w 2718765"/>
              <a:gd name="connsiteY49" fmla="*/ 859871 h 3995466"/>
              <a:gd name="connsiteX50" fmla="*/ 362207 w 2718765"/>
              <a:gd name="connsiteY50" fmla="*/ 849619 h 3995466"/>
              <a:gd name="connsiteX51" fmla="*/ 291858 w 2718765"/>
              <a:gd name="connsiteY51" fmla="*/ 844168 h 3995466"/>
              <a:gd name="connsiteX52" fmla="*/ 214935 w 2718765"/>
              <a:gd name="connsiteY52" fmla="*/ 828160 h 3995466"/>
              <a:gd name="connsiteX53" fmla="*/ 167129 w 2718765"/>
              <a:gd name="connsiteY53" fmla="*/ 802115 h 3995466"/>
              <a:gd name="connsiteX54" fmla="*/ 116205 w 2718765"/>
              <a:gd name="connsiteY54" fmla="*/ 742584 h 3995466"/>
              <a:gd name="connsiteX55" fmla="*/ 89903 w 2718765"/>
              <a:gd name="connsiteY55" fmla="*/ 703299 h 3995466"/>
              <a:gd name="connsiteX56" fmla="*/ 0 w 2718765"/>
              <a:gd name="connsiteY56" fmla="*/ 645152 h 3995466"/>
              <a:gd name="connsiteX57" fmla="*/ 126157 w 2718765"/>
              <a:gd name="connsiteY57" fmla="*/ 516313 h 3995466"/>
              <a:gd name="connsiteX58" fmla="*/ 230164 w 2718765"/>
              <a:gd name="connsiteY58" fmla="*/ 465779 h 3995466"/>
              <a:gd name="connsiteX59" fmla="*/ 567105 w 2718765"/>
              <a:gd name="connsiteY59" fmla="*/ 353120 h 3995466"/>
              <a:gd name="connsiteX60" fmla="*/ 710136 w 2718765"/>
              <a:gd name="connsiteY60" fmla="*/ 323137 h 3995466"/>
              <a:gd name="connsiteX61" fmla="*/ 874540 w 2718765"/>
              <a:gd name="connsiteY61" fmla="*/ 272822 h 3995466"/>
              <a:gd name="connsiteX62" fmla="*/ 1054041 w 2718765"/>
              <a:gd name="connsiteY62" fmla="*/ 227654 h 3995466"/>
              <a:gd name="connsiteX63" fmla="*/ 1238649 w 2718765"/>
              <a:gd name="connsiteY63" fmla="*/ 197025 h 3995466"/>
              <a:gd name="connsiteX64" fmla="*/ 1747867 w 2718765"/>
              <a:gd name="connsiteY64" fmla="*/ 126592 h 3995466"/>
              <a:gd name="connsiteX65" fmla="*/ 2103757 w 2718765"/>
              <a:gd name="connsiteY65" fmla="*/ 88085 h 3995466"/>
              <a:gd name="connsiteX66" fmla="*/ 2455925 w 2718765"/>
              <a:gd name="connsiteY66" fmla="*/ 55204 h 3995466"/>
              <a:gd name="connsiteX67" fmla="*/ 2526705 w 2718765"/>
              <a:gd name="connsiteY67" fmla="*/ 43436 h 3995466"/>
              <a:gd name="connsiteX68" fmla="*/ 2641958 w 2718765"/>
              <a:gd name="connsiteY68" fmla="*/ 0 h 399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18765" h="3995466">
                <a:moveTo>
                  <a:pt x="2641958" y="0"/>
                </a:moveTo>
                <a:cubicBezTo>
                  <a:pt x="2671378" y="34092"/>
                  <a:pt x="2690732" y="65011"/>
                  <a:pt x="2700019" y="92758"/>
                </a:cubicBezTo>
                <a:cubicBezTo>
                  <a:pt x="2715711" y="147790"/>
                  <a:pt x="2721552" y="205388"/>
                  <a:pt x="2717540" y="265553"/>
                </a:cubicBezTo>
                <a:cubicBezTo>
                  <a:pt x="2713533" y="325721"/>
                  <a:pt x="2704057" y="385683"/>
                  <a:pt x="2689117" y="445446"/>
                </a:cubicBezTo>
                <a:cubicBezTo>
                  <a:pt x="2668350" y="502612"/>
                  <a:pt x="2636479" y="540742"/>
                  <a:pt x="2593505" y="559836"/>
                </a:cubicBezTo>
                <a:lnTo>
                  <a:pt x="2424082" y="657958"/>
                </a:lnTo>
                <a:cubicBezTo>
                  <a:pt x="2386010" y="678957"/>
                  <a:pt x="2349753" y="695815"/>
                  <a:pt x="2315317" y="708534"/>
                </a:cubicBezTo>
                <a:cubicBezTo>
                  <a:pt x="2280878" y="721254"/>
                  <a:pt x="2246728" y="736065"/>
                  <a:pt x="2212868" y="752968"/>
                </a:cubicBezTo>
                <a:cubicBezTo>
                  <a:pt x="2168047" y="773272"/>
                  <a:pt x="2124003" y="785399"/>
                  <a:pt x="2080738" y="789351"/>
                </a:cubicBezTo>
                <a:cubicBezTo>
                  <a:pt x="2037476" y="793302"/>
                  <a:pt x="1996115" y="798856"/>
                  <a:pt x="1956656" y="806009"/>
                </a:cubicBezTo>
                <a:cubicBezTo>
                  <a:pt x="1885187" y="808950"/>
                  <a:pt x="1828452" y="839193"/>
                  <a:pt x="1786457" y="896733"/>
                </a:cubicBezTo>
                <a:cubicBezTo>
                  <a:pt x="1744460" y="954275"/>
                  <a:pt x="1708006" y="1027620"/>
                  <a:pt x="1677087" y="1116774"/>
                </a:cubicBezTo>
                <a:cubicBezTo>
                  <a:pt x="1646165" y="1205927"/>
                  <a:pt x="1616098" y="1296117"/>
                  <a:pt x="1586881" y="1387346"/>
                </a:cubicBezTo>
                <a:cubicBezTo>
                  <a:pt x="1557664" y="1478575"/>
                  <a:pt x="1517124" y="1552023"/>
                  <a:pt x="1465267" y="1607690"/>
                </a:cubicBezTo>
                <a:cubicBezTo>
                  <a:pt x="1455228" y="1627649"/>
                  <a:pt x="1444368" y="1647651"/>
                  <a:pt x="1432687" y="1667697"/>
                </a:cubicBezTo>
                <a:cubicBezTo>
                  <a:pt x="1421007" y="1687743"/>
                  <a:pt x="1412020" y="1708697"/>
                  <a:pt x="1405733" y="1730559"/>
                </a:cubicBezTo>
                <a:cubicBezTo>
                  <a:pt x="1372506" y="1815529"/>
                  <a:pt x="1338775" y="1900371"/>
                  <a:pt x="1304541" y="1985081"/>
                </a:cubicBezTo>
                <a:cubicBezTo>
                  <a:pt x="1270302" y="2069794"/>
                  <a:pt x="1232619" y="2155153"/>
                  <a:pt x="1191490" y="2241160"/>
                </a:cubicBezTo>
                <a:cubicBezTo>
                  <a:pt x="1175974" y="2281540"/>
                  <a:pt x="1162807" y="2324345"/>
                  <a:pt x="1151992" y="2369567"/>
                </a:cubicBezTo>
                <a:cubicBezTo>
                  <a:pt x="1141174" y="2414795"/>
                  <a:pt x="1130343" y="2459271"/>
                  <a:pt x="1119499" y="2502994"/>
                </a:cubicBezTo>
                <a:cubicBezTo>
                  <a:pt x="1116327" y="2515684"/>
                  <a:pt x="1112520" y="2528635"/>
                  <a:pt x="1108077" y="2541844"/>
                </a:cubicBezTo>
                <a:cubicBezTo>
                  <a:pt x="1103636" y="2555056"/>
                  <a:pt x="1097693" y="2572766"/>
                  <a:pt x="1090253" y="2594975"/>
                </a:cubicBezTo>
                <a:lnTo>
                  <a:pt x="1008829" y="2850318"/>
                </a:lnTo>
                <a:lnTo>
                  <a:pt x="973527" y="2956229"/>
                </a:lnTo>
                <a:cubicBezTo>
                  <a:pt x="956048" y="3026144"/>
                  <a:pt x="947309" y="3084144"/>
                  <a:pt x="947309" y="3130235"/>
                </a:cubicBezTo>
                <a:cubicBezTo>
                  <a:pt x="947309" y="3153541"/>
                  <a:pt x="942968" y="3178217"/>
                  <a:pt x="934287" y="3204261"/>
                </a:cubicBezTo>
                <a:cubicBezTo>
                  <a:pt x="925603" y="3230306"/>
                  <a:pt x="917658" y="3252386"/>
                  <a:pt x="910447" y="3270498"/>
                </a:cubicBezTo>
                <a:cubicBezTo>
                  <a:pt x="898853" y="3295014"/>
                  <a:pt x="886134" y="3327259"/>
                  <a:pt x="872288" y="3367236"/>
                </a:cubicBezTo>
                <a:cubicBezTo>
                  <a:pt x="858445" y="3407211"/>
                  <a:pt x="848493" y="3442573"/>
                  <a:pt x="842437" y="3473319"/>
                </a:cubicBezTo>
                <a:cubicBezTo>
                  <a:pt x="829630" y="3533255"/>
                  <a:pt x="796748" y="3594141"/>
                  <a:pt x="743794" y="3655979"/>
                </a:cubicBezTo>
                <a:cubicBezTo>
                  <a:pt x="718757" y="3681016"/>
                  <a:pt x="689887" y="3716173"/>
                  <a:pt x="657179" y="3761456"/>
                </a:cubicBezTo>
                <a:cubicBezTo>
                  <a:pt x="624819" y="3815163"/>
                  <a:pt x="570449" y="3860099"/>
                  <a:pt x="494076" y="3896267"/>
                </a:cubicBezTo>
                <a:lnTo>
                  <a:pt x="428920" y="3938235"/>
                </a:lnTo>
                <a:cubicBezTo>
                  <a:pt x="402210" y="3964942"/>
                  <a:pt x="368478" y="3982897"/>
                  <a:pt x="327725" y="3992097"/>
                </a:cubicBezTo>
                <a:cubicBezTo>
                  <a:pt x="286970" y="4001299"/>
                  <a:pt x="249921" y="3991652"/>
                  <a:pt x="216579" y="3963153"/>
                </a:cubicBezTo>
                <a:cubicBezTo>
                  <a:pt x="186699" y="3933331"/>
                  <a:pt x="163969" y="3900192"/>
                  <a:pt x="148395" y="3863732"/>
                </a:cubicBezTo>
                <a:cubicBezTo>
                  <a:pt x="133397" y="3812740"/>
                  <a:pt x="116682" y="3751823"/>
                  <a:pt x="98253" y="3680987"/>
                </a:cubicBezTo>
                <a:cubicBezTo>
                  <a:pt x="79822" y="3610149"/>
                  <a:pt x="74211" y="3537293"/>
                  <a:pt x="81422" y="3462417"/>
                </a:cubicBezTo>
                <a:cubicBezTo>
                  <a:pt x="96477" y="3308397"/>
                  <a:pt x="118226" y="3155906"/>
                  <a:pt x="146664" y="3004943"/>
                </a:cubicBezTo>
                <a:cubicBezTo>
                  <a:pt x="182890" y="2830906"/>
                  <a:pt x="224337" y="2658010"/>
                  <a:pt x="271004" y="2486251"/>
                </a:cubicBezTo>
                <a:cubicBezTo>
                  <a:pt x="317673" y="2314493"/>
                  <a:pt x="373080" y="2141884"/>
                  <a:pt x="437225" y="1968426"/>
                </a:cubicBezTo>
                <a:cubicBezTo>
                  <a:pt x="444436" y="1946735"/>
                  <a:pt x="463906" y="1903920"/>
                  <a:pt x="495633" y="1839974"/>
                </a:cubicBezTo>
                <a:cubicBezTo>
                  <a:pt x="527357" y="1776031"/>
                  <a:pt x="562849" y="1698545"/>
                  <a:pt x="602105" y="1607516"/>
                </a:cubicBezTo>
                <a:cubicBezTo>
                  <a:pt x="641358" y="1516489"/>
                  <a:pt x="675839" y="1426384"/>
                  <a:pt x="705548" y="1337204"/>
                </a:cubicBezTo>
                <a:cubicBezTo>
                  <a:pt x="735257" y="1248022"/>
                  <a:pt x="752749" y="1170275"/>
                  <a:pt x="758029" y="1103967"/>
                </a:cubicBezTo>
                <a:cubicBezTo>
                  <a:pt x="763306" y="1037656"/>
                  <a:pt x="755433" y="987746"/>
                  <a:pt x="734405" y="954230"/>
                </a:cubicBezTo>
                <a:cubicBezTo>
                  <a:pt x="713380" y="920714"/>
                  <a:pt x="670073" y="903957"/>
                  <a:pt x="604485" y="903957"/>
                </a:cubicBezTo>
                <a:cubicBezTo>
                  <a:pt x="593697" y="900324"/>
                  <a:pt x="579651" y="898506"/>
                  <a:pt x="562346" y="898506"/>
                </a:cubicBezTo>
                <a:cubicBezTo>
                  <a:pt x="545041" y="898506"/>
                  <a:pt x="529580" y="891700"/>
                  <a:pt x="515966" y="878086"/>
                </a:cubicBezTo>
                <a:cubicBezTo>
                  <a:pt x="498085" y="869144"/>
                  <a:pt x="475442" y="863072"/>
                  <a:pt x="448043" y="859871"/>
                </a:cubicBezTo>
                <a:cubicBezTo>
                  <a:pt x="420641" y="856669"/>
                  <a:pt x="392029" y="853252"/>
                  <a:pt x="362207" y="849619"/>
                </a:cubicBezTo>
                <a:cubicBezTo>
                  <a:pt x="339824" y="845983"/>
                  <a:pt x="316376" y="844168"/>
                  <a:pt x="291858" y="844168"/>
                </a:cubicBezTo>
                <a:cubicBezTo>
                  <a:pt x="267342" y="844168"/>
                  <a:pt x="241700" y="838830"/>
                  <a:pt x="214935" y="828160"/>
                </a:cubicBezTo>
                <a:cubicBezTo>
                  <a:pt x="202820" y="822101"/>
                  <a:pt x="186886" y="813419"/>
                  <a:pt x="167129" y="802115"/>
                </a:cubicBezTo>
                <a:cubicBezTo>
                  <a:pt x="147372" y="790808"/>
                  <a:pt x="130398" y="770964"/>
                  <a:pt x="116205" y="742584"/>
                </a:cubicBezTo>
                <a:cubicBezTo>
                  <a:pt x="111765" y="724700"/>
                  <a:pt x="102996" y="711607"/>
                  <a:pt x="89903" y="703299"/>
                </a:cubicBezTo>
                <a:cubicBezTo>
                  <a:pt x="76807" y="694994"/>
                  <a:pt x="46841" y="675610"/>
                  <a:pt x="0" y="645152"/>
                </a:cubicBezTo>
                <a:cubicBezTo>
                  <a:pt x="50531" y="577026"/>
                  <a:pt x="92584" y="534079"/>
                  <a:pt x="126157" y="516313"/>
                </a:cubicBezTo>
                <a:cubicBezTo>
                  <a:pt x="159728" y="498545"/>
                  <a:pt x="194399" y="481701"/>
                  <a:pt x="230164" y="465779"/>
                </a:cubicBezTo>
                <a:cubicBezTo>
                  <a:pt x="330653" y="426323"/>
                  <a:pt x="442965" y="388769"/>
                  <a:pt x="567105" y="353120"/>
                </a:cubicBezTo>
                <a:cubicBezTo>
                  <a:pt x="610310" y="347524"/>
                  <a:pt x="657987" y="337530"/>
                  <a:pt x="710136" y="323137"/>
                </a:cubicBezTo>
                <a:cubicBezTo>
                  <a:pt x="762283" y="308747"/>
                  <a:pt x="817084" y="291974"/>
                  <a:pt x="874540" y="272822"/>
                </a:cubicBezTo>
                <a:cubicBezTo>
                  <a:pt x="931822" y="255977"/>
                  <a:pt x="991653" y="240924"/>
                  <a:pt x="1054041" y="227654"/>
                </a:cubicBezTo>
                <a:cubicBezTo>
                  <a:pt x="1116427" y="214388"/>
                  <a:pt x="1177963" y="204178"/>
                  <a:pt x="1238649" y="197025"/>
                </a:cubicBezTo>
                <a:lnTo>
                  <a:pt x="1747867" y="126592"/>
                </a:lnTo>
                <a:cubicBezTo>
                  <a:pt x="1865659" y="111938"/>
                  <a:pt x="1984290" y="99103"/>
                  <a:pt x="2103757" y="88085"/>
                </a:cubicBezTo>
                <a:cubicBezTo>
                  <a:pt x="2223222" y="77068"/>
                  <a:pt x="2340611" y="66108"/>
                  <a:pt x="2455925" y="55204"/>
                </a:cubicBezTo>
                <a:cubicBezTo>
                  <a:pt x="2482111" y="51860"/>
                  <a:pt x="2505707" y="47938"/>
                  <a:pt x="2526705" y="43436"/>
                </a:cubicBezTo>
                <a:cubicBezTo>
                  <a:pt x="2547701" y="38938"/>
                  <a:pt x="2586118" y="24458"/>
                  <a:pt x="2641958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782726" y="307116"/>
            <a:ext cx="1578546" cy="1578546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333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5475" y="1400174"/>
            <a:ext cx="3043888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00174"/>
            <a:ext cx="3043888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333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04" y="0"/>
            <a:ext cx="4572000" cy="5143500"/>
          </a:xfrm>
          <a:prstGeom prst="rect">
            <a:avLst/>
          </a:prstGeom>
          <a:noFill/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04" y="0"/>
            <a:ext cx="56965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7448" y="0"/>
            <a:ext cx="56965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418896" y="1304913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5411256" y="3033713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7155160" y="2238388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7162800" y="509588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911807" y="1253292"/>
            <a:ext cx="1320384" cy="1451406"/>
          </a:xfrm>
          <a:custGeom>
            <a:avLst/>
            <a:gdLst>
              <a:gd name="connsiteX0" fmla="*/ 702645 w 1405290"/>
              <a:gd name="connsiteY0" fmla="*/ 0 h 1544738"/>
              <a:gd name="connsiteX1" fmla="*/ 1405290 w 1405290"/>
              <a:gd name="connsiteY1" fmla="*/ 351323 h 1544738"/>
              <a:gd name="connsiteX2" fmla="*/ 1405290 w 1405290"/>
              <a:gd name="connsiteY2" fmla="*/ 1193416 h 1544738"/>
              <a:gd name="connsiteX3" fmla="*/ 702645 w 1405290"/>
              <a:gd name="connsiteY3" fmla="*/ 1544738 h 1544738"/>
              <a:gd name="connsiteX4" fmla="*/ 0 w 1405290"/>
              <a:gd name="connsiteY4" fmla="*/ 1193416 h 1544738"/>
              <a:gd name="connsiteX5" fmla="*/ 0 w 1405290"/>
              <a:gd name="connsiteY5" fmla="*/ 351323 h 15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290" h="1544738">
                <a:moveTo>
                  <a:pt x="702645" y="0"/>
                </a:moveTo>
                <a:lnTo>
                  <a:pt x="1405290" y="351323"/>
                </a:lnTo>
                <a:lnTo>
                  <a:pt x="1405290" y="1193416"/>
                </a:lnTo>
                <a:lnTo>
                  <a:pt x="702645" y="1544738"/>
                </a:lnTo>
                <a:lnTo>
                  <a:pt x="0" y="1193416"/>
                </a:lnTo>
                <a:lnTo>
                  <a:pt x="0" y="3513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00174"/>
            <a:ext cx="5334000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43400" y="1486001"/>
            <a:ext cx="4405963" cy="3152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0150"/>
            <a:ext cx="9144000" cy="228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66219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820364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974509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128654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9" hasCustomPrompt="1"/>
          </p:nvPr>
        </p:nvSpPr>
        <p:spPr>
          <a:xfrm>
            <a:off x="519353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40" hasCustomPrompt="1"/>
          </p:nvPr>
        </p:nvSpPr>
        <p:spPr>
          <a:xfrm>
            <a:off x="2673498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4827643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42" hasCustomPrompt="1"/>
          </p:nvPr>
        </p:nvSpPr>
        <p:spPr>
          <a:xfrm>
            <a:off x="6981788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2895144" cy="2461098"/>
          </a:xfrm>
          <a:custGeom>
            <a:avLst/>
            <a:gdLst>
              <a:gd name="connsiteX0" fmla="*/ 0 w 2895144"/>
              <a:gd name="connsiteY0" fmla="*/ 0 h 2461098"/>
              <a:gd name="connsiteX1" fmla="*/ 2895144 w 2895144"/>
              <a:gd name="connsiteY1" fmla="*/ 0 h 2461098"/>
              <a:gd name="connsiteX2" fmla="*/ 2895144 w 2895144"/>
              <a:gd name="connsiteY2" fmla="*/ 2461098 h 2461098"/>
              <a:gd name="connsiteX3" fmla="*/ 0 w 2895144"/>
              <a:gd name="connsiteY3" fmla="*/ 2461098 h 24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61098">
                <a:moveTo>
                  <a:pt x="0" y="0"/>
                </a:moveTo>
                <a:lnTo>
                  <a:pt x="2895144" y="0"/>
                </a:lnTo>
                <a:lnTo>
                  <a:pt x="2895144" y="2461098"/>
                </a:lnTo>
                <a:lnTo>
                  <a:pt x="0" y="246109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2684834"/>
            <a:ext cx="2895144" cy="2458666"/>
          </a:xfrm>
          <a:custGeom>
            <a:avLst/>
            <a:gdLst>
              <a:gd name="connsiteX0" fmla="*/ 0 w 2895144"/>
              <a:gd name="connsiteY0" fmla="*/ 0 h 2458666"/>
              <a:gd name="connsiteX1" fmla="*/ 2895144 w 2895144"/>
              <a:gd name="connsiteY1" fmla="*/ 0 h 2458666"/>
              <a:gd name="connsiteX2" fmla="*/ 2895144 w 2895144"/>
              <a:gd name="connsiteY2" fmla="*/ 2458666 h 2458666"/>
              <a:gd name="connsiteX3" fmla="*/ 0 w 2895144"/>
              <a:gd name="connsiteY3" fmla="*/ 2458666 h 24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58666">
                <a:moveTo>
                  <a:pt x="0" y="0"/>
                </a:moveTo>
                <a:lnTo>
                  <a:pt x="2895144" y="0"/>
                </a:lnTo>
                <a:lnTo>
                  <a:pt x="2895144" y="2458666"/>
                </a:lnTo>
                <a:lnTo>
                  <a:pt x="0" y="245866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1" hasCustomPrompt="1"/>
          </p:nvPr>
        </p:nvSpPr>
        <p:spPr>
          <a:xfrm>
            <a:off x="3124429" y="0"/>
            <a:ext cx="2895144" cy="5143500"/>
          </a:xfrm>
          <a:custGeom>
            <a:avLst/>
            <a:gdLst>
              <a:gd name="connsiteX0" fmla="*/ 0 w 2895144"/>
              <a:gd name="connsiteY0" fmla="*/ 0 h 5143500"/>
              <a:gd name="connsiteX1" fmla="*/ 2895144 w 2895144"/>
              <a:gd name="connsiteY1" fmla="*/ 0 h 5143500"/>
              <a:gd name="connsiteX2" fmla="*/ 2895144 w 2895144"/>
              <a:gd name="connsiteY2" fmla="*/ 5143500 h 5143500"/>
              <a:gd name="connsiteX3" fmla="*/ 0 w 289514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5143500">
                <a:moveTo>
                  <a:pt x="0" y="0"/>
                </a:moveTo>
                <a:lnTo>
                  <a:pt x="2895144" y="0"/>
                </a:lnTo>
                <a:lnTo>
                  <a:pt x="28951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39" hasCustomPrompt="1"/>
          </p:nvPr>
        </p:nvSpPr>
        <p:spPr>
          <a:xfrm>
            <a:off x="6248856" y="0"/>
            <a:ext cx="2895144" cy="2461098"/>
          </a:xfrm>
          <a:custGeom>
            <a:avLst/>
            <a:gdLst>
              <a:gd name="connsiteX0" fmla="*/ 0 w 2895144"/>
              <a:gd name="connsiteY0" fmla="*/ 0 h 2461098"/>
              <a:gd name="connsiteX1" fmla="*/ 2895144 w 2895144"/>
              <a:gd name="connsiteY1" fmla="*/ 0 h 2461098"/>
              <a:gd name="connsiteX2" fmla="*/ 2895144 w 2895144"/>
              <a:gd name="connsiteY2" fmla="*/ 2461098 h 2461098"/>
              <a:gd name="connsiteX3" fmla="*/ 0 w 2895144"/>
              <a:gd name="connsiteY3" fmla="*/ 2461098 h 24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61098">
                <a:moveTo>
                  <a:pt x="0" y="0"/>
                </a:moveTo>
                <a:lnTo>
                  <a:pt x="2895144" y="0"/>
                </a:lnTo>
                <a:lnTo>
                  <a:pt x="2895144" y="2461098"/>
                </a:lnTo>
                <a:lnTo>
                  <a:pt x="0" y="246109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6248856" y="2684834"/>
            <a:ext cx="2895144" cy="2458666"/>
          </a:xfrm>
          <a:custGeom>
            <a:avLst/>
            <a:gdLst>
              <a:gd name="connsiteX0" fmla="*/ 0 w 2895144"/>
              <a:gd name="connsiteY0" fmla="*/ 0 h 2458666"/>
              <a:gd name="connsiteX1" fmla="*/ 2895144 w 2895144"/>
              <a:gd name="connsiteY1" fmla="*/ 0 h 2458666"/>
              <a:gd name="connsiteX2" fmla="*/ 2895144 w 2895144"/>
              <a:gd name="connsiteY2" fmla="*/ 2458666 h 2458666"/>
              <a:gd name="connsiteX3" fmla="*/ 0 w 2895144"/>
              <a:gd name="connsiteY3" fmla="*/ 2458666 h 24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58666">
                <a:moveTo>
                  <a:pt x="0" y="0"/>
                </a:moveTo>
                <a:lnTo>
                  <a:pt x="2895144" y="0"/>
                </a:lnTo>
                <a:lnTo>
                  <a:pt x="2895144" y="2458666"/>
                </a:lnTo>
                <a:lnTo>
                  <a:pt x="0" y="245866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1" hasCustomPrompt="1"/>
          </p:nvPr>
        </p:nvSpPr>
        <p:spPr>
          <a:xfrm>
            <a:off x="3124429" y="0"/>
            <a:ext cx="2895144" cy="5143500"/>
          </a:xfrm>
          <a:custGeom>
            <a:avLst/>
            <a:gdLst>
              <a:gd name="connsiteX0" fmla="*/ 0 w 2895144"/>
              <a:gd name="connsiteY0" fmla="*/ 0 h 5143500"/>
              <a:gd name="connsiteX1" fmla="*/ 2895144 w 2895144"/>
              <a:gd name="connsiteY1" fmla="*/ 0 h 5143500"/>
              <a:gd name="connsiteX2" fmla="*/ 2895144 w 2895144"/>
              <a:gd name="connsiteY2" fmla="*/ 5143500 h 5143500"/>
              <a:gd name="connsiteX3" fmla="*/ 0 w 289514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5143500">
                <a:moveTo>
                  <a:pt x="0" y="0"/>
                </a:moveTo>
                <a:lnTo>
                  <a:pt x="2895144" y="0"/>
                </a:lnTo>
                <a:lnTo>
                  <a:pt x="28951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085625" y="1386037"/>
            <a:ext cx="6663738" cy="1871512"/>
          </a:xfrm>
          <a:custGeom>
            <a:avLst/>
            <a:gdLst>
              <a:gd name="connsiteX0" fmla="*/ 0 w 6663738"/>
              <a:gd name="connsiteY0" fmla="*/ 0 h 1871512"/>
              <a:gd name="connsiteX1" fmla="*/ 6663738 w 6663738"/>
              <a:gd name="connsiteY1" fmla="*/ 0 h 1871512"/>
              <a:gd name="connsiteX2" fmla="*/ 6663738 w 6663738"/>
              <a:gd name="connsiteY2" fmla="*/ 1871512 h 1871512"/>
              <a:gd name="connsiteX3" fmla="*/ 0 w 6663738"/>
              <a:gd name="connsiteY3" fmla="*/ 1871512 h 1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8" h="1871512">
                <a:moveTo>
                  <a:pt x="0" y="0"/>
                </a:moveTo>
                <a:lnTo>
                  <a:pt x="6663738" y="0"/>
                </a:lnTo>
                <a:lnTo>
                  <a:pt x="6663738" y="1871512"/>
                </a:lnTo>
                <a:lnTo>
                  <a:pt x="0" y="18715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0" hasCustomPrompt="1"/>
          </p:nvPr>
        </p:nvSpPr>
        <p:spPr>
          <a:xfrm>
            <a:off x="3790250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41" hasCustomPrompt="1"/>
          </p:nvPr>
        </p:nvSpPr>
        <p:spPr>
          <a:xfrm>
            <a:off x="5494876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2" hasCustomPrompt="1"/>
          </p:nvPr>
        </p:nvSpPr>
        <p:spPr>
          <a:xfrm>
            <a:off x="7199501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43" hasCustomPrompt="1"/>
          </p:nvPr>
        </p:nvSpPr>
        <p:spPr>
          <a:xfrm>
            <a:off x="381000" y="1386038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52750"/>
            <a:ext cx="1549862" cy="1833811"/>
          </a:xfrm>
          <a:custGeom>
            <a:avLst/>
            <a:gdLst>
              <a:gd name="connsiteX0" fmla="*/ 0 w 1549862"/>
              <a:gd name="connsiteY0" fmla="*/ 0 h 1833811"/>
              <a:gd name="connsiteX1" fmla="*/ 1549862 w 1549862"/>
              <a:gd name="connsiteY1" fmla="*/ 0 h 1833811"/>
              <a:gd name="connsiteX2" fmla="*/ 1549862 w 1549862"/>
              <a:gd name="connsiteY2" fmla="*/ 1833811 h 1833811"/>
              <a:gd name="connsiteX3" fmla="*/ 0 w 1549862"/>
              <a:gd name="connsiteY3" fmla="*/ 1833811 h 18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833811">
                <a:moveTo>
                  <a:pt x="0" y="0"/>
                </a:moveTo>
                <a:lnTo>
                  <a:pt x="1549862" y="0"/>
                </a:lnTo>
                <a:lnTo>
                  <a:pt x="1549862" y="1833811"/>
                </a:lnTo>
                <a:lnTo>
                  <a:pt x="0" y="183381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5" hasCustomPrompt="1"/>
          </p:nvPr>
        </p:nvSpPr>
        <p:spPr>
          <a:xfrm>
            <a:off x="2085625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6594183" y="3154680"/>
            <a:ext cx="2155180" cy="1625264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278870" y="3154680"/>
            <a:ext cx="2155180" cy="1625264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399448" y="3154680"/>
            <a:ext cx="3727311" cy="1625264"/>
          </a:xfrm>
          <a:custGeom>
            <a:avLst/>
            <a:gdLst>
              <a:gd name="connsiteX0" fmla="*/ 0 w 3727311"/>
              <a:gd name="connsiteY0" fmla="*/ 0 h 1645920"/>
              <a:gd name="connsiteX1" fmla="*/ 3727311 w 3727311"/>
              <a:gd name="connsiteY1" fmla="*/ 0 h 1645920"/>
              <a:gd name="connsiteX2" fmla="*/ 3727311 w 3727311"/>
              <a:gd name="connsiteY2" fmla="*/ 1645920 h 1645920"/>
              <a:gd name="connsiteX3" fmla="*/ 0 w 3727311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311" h="1645920">
                <a:moveTo>
                  <a:pt x="0" y="0"/>
                </a:moveTo>
                <a:lnTo>
                  <a:pt x="3727311" y="0"/>
                </a:lnTo>
                <a:lnTo>
                  <a:pt x="3727311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391427" y="1386037"/>
            <a:ext cx="2155180" cy="1623863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2706739" y="1386037"/>
            <a:ext cx="3727311" cy="1623863"/>
          </a:xfrm>
          <a:custGeom>
            <a:avLst/>
            <a:gdLst>
              <a:gd name="connsiteX0" fmla="*/ 0 w 3727311"/>
              <a:gd name="connsiteY0" fmla="*/ 0 h 1645920"/>
              <a:gd name="connsiteX1" fmla="*/ 3727311 w 3727311"/>
              <a:gd name="connsiteY1" fmla="*/ 0 h 1645920"/>
              <a:gd name="connsiteX2" fmla="*/ 3727311 w 3727311"/>
              <a:gd name="connsiteY2" fmla="*/ 1645920 h 1645920"/>
              <a:gd name="connsiteX3" fmla="*/ 0 w 3727311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311" h="1645920">
                <a:moveTo>
                  <a:pt x="0" y="0"/>
                </a:moveTo>
                <a:lnTo>
                  <a:pt x="3727311" y="0"/>
                </a:lnTo>
                <a:lnTo>
                  <a:pt x="3727311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6594183" y="1386037"/>
            <a:ext cx="2155180" cy="1623863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085625" y="1386037"/>
            <a:ext cx="1549862" cy="1871512"/>
          </a:xfrm>
          <a:custGeom>
            <a:avLst/>
            <a:gdLst>
              <a:gd name="connsiteX0" fmla="*/ 0 w 6663738"/>
              <a:gd name="connsiteY0" fmla="*/ 0 h 1871512"/>
              <a:gd name="connsiteX1" fmla="*/ 6663738 w 6663738"/>
              <a:gd name="connsiteY1" fmla="*/ 0 h 1871512"/>
              <a:gd name="connsiteX2" fmla="*/ 6663738 w 6663738"/>
              <a:gd name="connsiteY2" fmla="*/ 1871512 h 1871512"/>
              <a:gd name="connsiteX3" fmla="*/ 0 w 6663738"/>
              <a:gd name="connsiteY3" fmla="*/ 1871512 h 1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8" h="1871512">
                <a:moveTo>
                  <a:pt x="0" y="0"/>
                </a:moveTo>
                <a:lnTo>
                  <a:pt x="6663738" y="0"/>
                </a:lnTo>
                <a:lnTo>
                  <a:pt x="6663738" y="1871512"/>
                </a:lnTo>
                <a:lnTo>
                  <a:pt x="0" y="18715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0" hasCustomPrompt="1"/>
          </p:nvPr>
        </p:nvSpPr>
        <p:spPr>
          <a:xfrm>
            <a:off x="3790250" y="1386038"/>
            <a:ext cx="1549862" cy="3400524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43" hasCustomPrompt="1"/>
          </p:nvPr>
        </p:nvSpPr>
        <p:spPr>
          <a:xfrm>
            <a:off x="381000" y="1386038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52750"/>
            <a:ext cx="1549862" cy="1833811"/>
          </a:xfrm>
          <a:custGeom>
            <a:avLst/>
            <a:gdLst>
              <a:gd name="connsiteX0" fmla="*/ 0 w 1549862"/>
              <a:gd name="connsiteY0" fmla="*/ 0 h 1833811"/>
              <a:gd name="connsiteX1" fmla="*/ 1549862 w 1549862"/>
              <a:gd name="connsiteY1" fmla="*/ 0 h 1833811"/>
              <a:gd name="connsiteX2" fmla="*/ 1549862 w 1549862"/>
              <a:gd name="connsiteY2" fmla="*/ 1833811 h 1833811"/>
              <a:gd name="connsiteX3" fmla="*/ 0 w 1549862"/>
              <a:gd name="connsiteY3" fmla="*/ 1833811 h 18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833811">
                <a:moveTo>
                  <a:pt x="0" y="0"/>
                </a:moveTo>
                <a:lnTo>
                  <a:pt x="1549862" y="0"/>
                </a:lnTo>
                <a:lnTo>
                  <a:pt x="1549862" y="1833811"/>
                </a:lnTo>
                <a:lnTo>
                  <a:pt x="0" y="183381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5" hasCustomPrompt="1"/>
          </p:nvPr>
        </p:nvSpPr>
        <p:spPr>
          <a:xfrm>
            <a:off x="2085625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408512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64241" y="1400175"/>
            <a:ext cx="408512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529839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78678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27517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102728" y="1712897"/>
            <a:ext cx="3471618" cy="1957377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5412" y="946893"/>
            <a:ext cx="2012114" cy="3304577"/>
          </a:xfrm>
          <a:custGeom>
            <a:avLst/>
            <a:gdLst>
              <a:gd name="connsiteX0" fmla="*/ 2012114 w 2012114"/>
              <a:gd name="connsiteY0" fmla="*/ 0 h 3304577"/>
              <a:gd name="connsiteX1" fmla="*/ 2012114 w 2012114"/>
              <a:gd name="connsiteY1" fmla="*/ 3304577 h 3304577"/>
              <a:gd name="connsiteX2" fmla="*/ 0 w 2012114"/>
              <a:gd name="connsiteY2" fmla="*/ 3304577 h 3304577"/>
              <a:gd name="connsiteX3" fmla="*/ 0 w 2012114"/>
              <a:gd name="connsiteY3" fmla="*/ 3227 h 330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114" h="3304577">
                <a:moveTo>
                  <a:pt x="2012114" y="0"/>
                </a:moveTo>
                <a:lnTo>
                  <a:pt x="2012114" y="3304577"/>
                </a:lnTo>
                <a:lnTo>
                  <a:pt x="0" y="3304577"/>
                </a:lnTo>
                <a:lnTo>
                  <a:pt x="0" y="32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48050" y="883820"/>
            <a:ext cx="530131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448050" y="341313"/>
            <a:ext cx="530131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48882" y="1775903"/>
            <a:ext cx="1647559" cy="2705852"/>
          </a:xfrm>
          <a:custGeom>
            <a:avLst/>
            <a:gdLst>
              <a:gd name="connsiteX0" fmla="*/ 1647559 w 1647559"/>
              <a:gd name="connsiteY0" fmla="*/ 0 h 2705852"/>
              <a:gd name="connsiteX1" fmla="*/ 1647559 w 1647559"/>
              <a:gd name="connsiteY1" fmla="*/ 2705852 h 2705852"/>
              <a:gd name="connsiteX2" fmla="*/ 0 w 1647559"/>
              <a:gd name="connsiteY2" fmla="*/ 2705852 h 2705852"/>
              <a:gd name="connsiteX3" fmla="*/ 0 w 1647559"/>
              <a:gd name="connsiteY3" fmla="*/ 2642 h 270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559" h="2705852">
                <a:moveTo>
                  <a:pt x="1647559" y="0"/>
                </a:moveTo>
                <a:lnTo>
                  <a:pt x="1647559" y="2705852"/>
                </a:lnTo>
                <a:lnTo>
                  <a:pt x="0" y="2705852"/>
                </a:lnTo>
                <a:lnTo>
                  <a:pt x="0" y="2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2825398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4778040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883820"/>
            <a:ext cx="4939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0" y="341313"/>
            <a:ext cx="4939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-13118" y="1655117"/>
            <a:ext cx="3528545" cy="2176809"/>
          </a:xfrm>
          <a:custGeom>
            <a:avLst/>
            <a:gdLst>
              <a:gd name="connsiteX0" fmla="*/ 0 w 3528545"/>
              <a:gd name="connsiteY0" fmla="*/ 0 h 2176809"/>
              <a:gd name="connsiteX1" fmla="*/ 3528545 w 3528545"/>
              <a:gd name="connsiteY1" fmla="*/ 0 h 2176809"/>
              <a:gd name="connsiteX2" fmla="*/ 3528545 w 3528545"/>
              <a:gd name="connsiteY2" fmla="*/ 2176809 h 2176809"/>
              <a:gd name="connsiteX3" fmla="*/ 0 w 3528545"/>
              <a:gd name="connsiteY3" fmla="*/ 2176809 h 21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8545" h="2176809">
                <a:moveTo>
                  <a:pt x="0" y="0"/>
                </a:moveTo>
                <a:lnTo>
                  <a:pt x="3528545" y="0"/>
                </a:lnTo>
                <a:lnTo>
                  <a:pt x="3528545" y="2176809"/>
                </a:lnTo>
                <a:lnTo>
                  <a:pt x="0" y="2176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3212044" y="2533689"/>
            <a:ext cx="1111793" cy="1825943"/>
          </a:xfrm>
          <a:custGeom>
            <a:avLst/>
            <a:gdLst>
              <a:gd name="connsiteX0" fmla="*/ 1111793 w 1111793"/>
              <a:gd name="connsiteY0" fmla="*/ 0 h 1825943"/>
              <a:gd name="connsiteX1" fmla="*/ 1111793 w 1111793"/>
              <a:gd name="connsiteY1" fmla="*/ 1825943 h 1825943"/>
              <a:gd name="connsiteX2" fmla="*/ 0 w 1111793"/>
              <a:gd name="connsiteY2" fmla="*/ 1825943 h 1825943"/>
              <a:gd name="connsiteX3" fmla="*/ 0 w 1111793"/>
              <a:gd name="connsiteY3" fmla="*/ 1783 h 182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793" h="1825943">
                <a:moveTo>
                  <a:pt x="1111793" y="0"/>
                </a:moveTo>
                <a:lnTo>
                  <a:pt x="1111793" y="1825943"/>
                </a:lnTo>
                <a:lnTo>
                  <a:pt x="0" y="1825943"/>
                </a:lnTo>
                <a:lnTo>
                  <a:pt x="0" y="1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ט"ז/תמוז/תשע"ח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20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2985894" y="140078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831657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5140132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 hasCustomPrompt="1"/>
          </p:nvPr>
        </p:nvSpPr>
        <p:spPr>
          <a:xfrm>
            <a:off x="7294369" y="140078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2985894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831657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5140131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 hasCustomPrompt="1"/>
          </p:nvPr>
        </p:nvSpPr>
        <p:spPr>
          <a:xfrm>
            <a:off x="7294369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3946358" y="3131355"/>
            <a:ext cx="1251284" cy="124928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1463830" y="3291840"/>
            <a:ext cx="929798" cy="92831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6750372" y="3291840"/>
            <a:ext cx="929798" cy="92831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81124"/>
            <a:ext cx="9144000" cy="2105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965788" y="761682"/>
            <a:ext cx="2695718" cy="3620138"/>
          </a:xfrm>
          <a:custGeom>
            <a:avLst/>
            <a:gdLst>
              <a:gd name="connsiteX0" fmla="*/ 1848829 w 2695718"/>
              <a:gd name="connsiteY0" fmla="*/ 0 h 3620138"/>
              <a:gd name="connsiteX1" fmla="*/ 2087819 w 2695718"/>
              <a:gd name="connsiteY1" fmla="*/ 8589 h 3620138"/>
              <a:gd name="connsiteX2" fmla="*/ 2356058 w 2695718"/>
              <a:gd name="connsiteY2" fmla="*/ 46140 h 3620138"/>
              <a:gd name="connsiteX3" fmla="*/ 2508823 w 2695718"/>
              <a:gd name="connsiteY3" fmla="*/ 75518 h 3620138"/>
              <a:gd name="connsiteX4" fmla="*/ 2642810 w 2695718"/>
              <a:gd name="connsiteY4" fmla="*/ 143139 h 3620138"/>
              <a:gd name="connsiteX5" fmla="*/ 2689882 w 2695718"/>
              <a:gd name="connsiteY5" fmla="*/ 201891 h 3620138"/>
              <a:gd name="connsiteX6" fmla="*/ 2686767 w 2695718"/>
              <a:gd name="connsiteY6" fmla="*/ 292573 h 3620138"/>
              <a:gd name="connsiteX7" fmla="*/ 2686594 w 2695718"/>
              <a:gd name="connsiteY7" fmla="*/ 313945 h 3620138"/>
              <a:gd name="connsiteX8" fmla="*/ 2681143 w 2695718"/>
              <a:gd name="connsiteY8" fmla="*/ 357684 h 3620138"/>
              <a:gd name="connsiteX9" fmla="*/ 2665135 w 2695718"/>
              <a:gd name="connsiteY9" fmla="*/ 411896 h 3620138"/>
              <a:gd name="connsiteX10" fmla="*/ 2612396 w 2695718"/>
              <a:gd name="connsiteY10" fmla="*/ 544715 h 3620138"/>
              <a:gd name="connsiteX11" fmla="*/ 2587606 w 2695718"/>
              <a:gd name="connsiteY11" fmla="*/ 674074 h 3620138"/>
              <a:gd name="connsiteX12" fmla="*/ 2561691 w 2695718"/>
              <a:gd name="connsiteY12" fmla="*/ 753680 h 3620138"/>
              <a:gd name="connsiteX13" fmla="*/ 2521154 w 2695718"/>
              <a:gd name="connsiteY13" fmla="*/ 830172 h 3620138"/>
              <a:gd name="connsiteX14" fmla="*/ 2482345 w 2695718"/>
              <a:gd name="connsiteY14" fmla="*/ 890395 h 3620138"/>
              <a:gd name="connsiteX15" fmla="*/ 2444402 w 2695718"/>
              <a:gd name="connsiteY15" fmla="*/ 944041 h 3620138"/>
              <a:gd name="connsiteX16" fmla="*/ 2329754 w 2695718"/>
              <a:gd name="connsiteY16" fmla="*/ 1055230 h 3620138"/>
              <a:gd name="connsiteX17" fmla="*/ 2241537 w 2695718"/>
              <a:gd name="connsiteY17" fmla="*/ 1097282 h 3620138"/>
              <a:gd name="connsiteX18" fmla="*/ 2160678 w 2695718"/>
              <a:gd name="connsiteY18" fmla="*/ 1126184 h 3620138"/>
              <a:gd name="connsiteX19" fmla="*/ 2025865 w 2695718"/>
              <a:gd name="connsiteY19" fmla="*/ 1121338 h 3620138"/>
              <a:gd name="connsiteX20" fmla="*/ 1917492 w 2695718"/>
              <a:gd name="connsiteY20" fmla="*/ 1089842 h 3620138"/>
              <a:gd name="connsiteX21" fmla="*/ 1782897 w 2695718"/>
              <a:gd name="connsiteY21" fmla="*/ 1067344 h 3620138"/>
              <a:gd name="connsiteX22" fmla="*/ 1530753 w 2695718"/>
              <a:gd name="connsiteY22" fmla="*/ 1036065 h 3620138"/>
              <a:gd name="connsiteX23" fmla="*/ 1270304 w 2695718"/>
              <a:gd name="connsiteY23" fmla="*/ 1024944 h 3620138"/>
              <a:gd name="connsiteX24" fmla="*/ 1187367 w 2695718"/>
              <a:gd name="connsiteY24" fmla="*/ 1035717 h 3620138"/>
              <a:gd name="connsiteX25" fmla="*/ 1119572 w 2695718"/>
              <a:gd name="connsiteY25" fmla="*/ 1048308 h 3620138"/>
              <a:gd name="connsiteX26" fmla="*/ 919780 w 2695718"/>
              <a:gd name="connsiteY26" fmla="*/ 1089495 h 3620138"/>
              <a:gd name="connsiteX27" fmla="*/ 766928 w 2695718"/>
              <a:gd name="connsiteY27" fmla="*/ 1166765 h 3620138"/>
              <a:gd name="connsiteX28" fmla="*/ 757713 w 2695718"/>
              <a:gd name="connsiteY28" fmla="*/ 1272287 h 3620138"/>
              <a:gd name="connsiteX29" fmla="*/ 840260 w 2695718"/>
              <a:gd name="connsiteY29" fmla="*/ 1398314 h 3620138"/>
              <a:gd name="connsiteX30" fmla="*/ 981300 w 2695718"/>
              <a:gd name="connsiteY30" fmla="*/ 1521443 h 3620138"/>
              <a:gd name="connsiteX31" fmla="*/ 1103261 w 2695718"/>
              <a:gd name="connsiteY31" fmla="*/ 1605680 h 3620138"/>
              <a:gd name="connsiteX32" fmla="*/ 1230156 w 2695718"/>
              <a:gd name="connsiteY32" fmla="*/ 1701854 h 3620138"/>
              <a:gd name="connsiteX33" fmla="*/ 1268315 w 2695718"/>
              <a:gd name="connsiteY33" fmla="*/ 1723400 h 3620138"/>
              <a:gd name="connsiteX34" fmla="*/ 1450152 w 2695718"/>
              <a:gd name="connsiteY34" fmla="*/ 1840342 h 3620138"/>
              <a:gd name="connsiteX35" fmla="*/ 1608197 w 2695718"/>
              <a:gd name="connsiteY35" fmla="*/ 1970870 h 3620138"/>
              <a:gd name="connsiteX36" fmla="*/ 1931464 w 2695718"/>
              <a:gd name="connsiteY36" fmla="*/ 2538753 h 3620138"/>
              <a:gd name="connsiteX37" fmla="*/ 1938517 w 2695718"/>
              <a:gd name="connsiteY37" fmla="*/ 2743825 h 3620138"/>
              <a:gd name="connsiteX38" fmla="*/ 1845888 w 2695718"/>
              <a:gd name="connsiteY38" fmla="*/ 2995533 h 3620138"/>
              <a:gd name="connsiteX39" fmla="*/ 1796006 w 2695718"/>
              <a:gd name="connsiteY39" fmla="*/ 3085696 h 3620138"/>
              <a:gd name="connsiteX40" fmla="*/ 1736949 w 2695718"/>
              <a:gd name="connsiteY40" fmla="*/ 3169023 h 3620138"/>
              <a:gd name="connsiteX41" fmla="*/ 1701949 w 2695718"/>
              <a:gd name="connsiteY41" fmla="*/ 3213887 h 3620138"/>
              <a:gd name="connsiteX42" fmla="*/ 1656911 w 2695718"/>
              <a:gd name="connsiteY42" fmla="*/ 3256069 h 3620138"/>
              <a:gd name="connsiteX43" fmla="*/ 1485196 w 2695718"/>
              <a:gd name="connsiteY43" fmla="*/ 3386554 h 3620138"/>
              <a:gd name="connsiteX44" fmla="*/ 1300676 w 2695718"/>
              <a:gd name="connsiteY44" fmla="*/ 3476715 h 3620138"/>
              <a:gd name="connsiteX45" fmla="*/ 1194764 w 2695718"/>
              <a:gd name="connsiteY45" fmla="*/ 3513232 h 3620138"/>
              <a:gd name="connsiteX46" fmla="*/ 1086864 w 2695718"/>
              <a:gd name="connsiteY46" fmla="*/ 3513924 h 3620138"/>
              <a:gd name="connsiteX47" fmla="*/ 1036851 w 2695718"/>
              <a:gd name="connsiteY47" fmla="*/ 3518639 h 3620138"/>
              <a:gd name="connsiteX48" fmla="*/ 979829 w 2695718"/>
              <a:gd name="connsiteY48" fmla="*/ 3540400 h 3620138"/>
              <a:gd name="connsiteX49" fmla="*/ 910954 w 2695718"/>
              <a:gd name="connsiteY49" fmla="*/ 3570685 h 3620138"/>
              <a:gd name="connsiteX50" fmla="*/ 832905 w 2695718"/>
              <a:gd name="connsiteY50" fmla="*/ 3595520 h 3620138"/>
              <a:gd name="connsiteX51" fmla="*/ 503837 w 2695718"/>
              <a:gd name="connsiteY51" fmla="*/ 3612306 h 3620138"/>
              <a:gd name="connsiteX52" fmla="*/ 280250 w 2695718"/>
              <a:gd name="connsiteY52" fmla="*/ 3556453 h 3620138"/>
              <a:gd name="connsiteX53" fmla="*/ 90755 w 2695718"/>
              <a:gd name="connsiteY53" fmla="*/ 3430769 h 3620138"/>
              <a:gd name="connsiteX54" fmla="*/ 25425 w 2695718"/>
              <a:gd name="connsiteY54" fmla="*/ 3024003 h 3620138"/>
              <a:gd name="connsiteX55" fmla="*/ 93220 w 2695718"/>
              <a:gd name="connsiteY55" fmla="*/ 2879543 h 3620138"/>
              <a:gd name="connsiteX56" fmla="*/ 183512 w 2695718"/>
              <a:gd name="connsiteY56" fmla="*/ 2743047 h 3620138"/>
              <a:gd name="connsiteX57" fmla="*/ 289768 w 2695718"/>
              <a:gd name="connsiteY57" fmla="*/ 2604212 h 3620138"/>
              <a:gd name="connsiteX58" fmla="*/ 413850 w 2695718"/>
              <a:gd name="connsiteY58" fmla="*/ 2476799 h 3620138"/>
              <a:gd name="connsiteX59" fmla="*/ 426483 w 2695718"/>
              <a:gd name="connsiteY59" fmla="*/ 2458671 h 3620138"/>
              <a:gd name="connsiteX60" fmla="*/ 443961 w 2695718"/>
              <a:gd name="connsiteY60" fmla="*/ 2435699 h 3620138"/>
              <a:gd name="connsiteX61" fmla="*/ 520798 w 2695718"/>
              <a:gd name="connsiteY61" fmla="*/ 2341555 h 3620138"/>
              <a:gd name="connsiteX62" fmla="*/ 630255 w 2695718"/>
              <a:gd name="connsiteY62" fmla="*/ 2321480 h 3620138"/>
              <a:gd name="connsiteX63" fmla="*/ 655781 w 2695718"/>
              <a:gd name="connsiteY63" fmla="*/ 2296735 h 3620138"/>
              <a:gd name="connsiteX64" fmla="*/ 790678 w 2695718"/>
              <a:gd name="connsiteY64" fmla="*/ 2325289 h 3620138"/>
              <a:gd name="connsiteX65" fmla="*/ 774326 w 2695718"/>
              <a:gd name="connsiteY65" fmla="*/ 2332495 h 3620138"/>
              <a:gd name="connsiteX66" fmla="*/ 774557 w 2695718"/>
              <a:gd name="connsiteY66" fmla="*/ 2376449 h 3620138"/>
              <a:gd name="connsiteX67" fmla="*/ 778046 w 2695718"/>
              <a:gd name="connsiteY67" fmla="*/ 2447898 h 3620138"/>
              <a:gd name="connsiteX68" fmla="*/ 760567 w 2695718"/>
              <a:gd name="connsiteY68" fmla="*/ 2533907 h 3620138"/>
              <a:gd name="connsiteX69" fmla="*/ 651022 w 2695718"/>
              <a:gd name="connsiteY69" fmla="*/ 2686109 h 3620138"/>
              <a:gd name="connsiteX70" fmla="*/ 591665 w 2695718"/>
              <a:gd name="connsiteY70" fmla="*/ 2778738 h 3620138"/>
              <a:gd name="connsiteX71" fmla="*/ 559649 w 2695718"/>
              <a:gd name="connsiteY71" fmla="*/ 2882182 h 3620138"/>
              <a:gd name="connsiteX72" fmla="*/ 551601 w 2695718"/>
              <a:gd name="connsiteY72" fmla="*/ 2939724 h 3620138"/>
              <a:gd name="connsiteX73" fmla="*/ 545806 w 2695718"/>
              <a:gd name="connsiteY73" fmla="*/ 3015263 h 3620138"/>
              <a:gd name="connsiteX74" fmla="*/ 557139 w 2695718"/>
              <a:gd name="connsiteY74" fmla="*/ 3042000 h 3620138"/>
              <a:gd name="connsiteX75" fmla="*/ 687537 w 2695718"/>
              <a:gd name="connsiteY75" fmla="*/ 3049700 h 3620138"/>
              <a:gd name="connsiteX76" fmla="*/ 826546 w 2695718"/>
              <a:gd name="connsiteY76" fmla="*/ 3021969 h 3620138"/>
              <a:gd name="connsiteX77" fmla="*/ 968062 w 2695718"/>
              <a:gd name="connsiteY77" fmla="*/ 2972690 h 3620138"/>
              <a:gd name="connsiteX78" fmla="*/ 1128354 w 2695718"/>
              <a:gd name="connsiteY78" fmla="*/ 2905069 h 3620138"/>
              <a:gd name="connsiteX79" fmla="*/ 1264335 w 2695718"/>
              <a:gd name="connsiteY79" fmla="*/ 2843157 h 3620138"/>
              <a:gd name="connsiteX80" fmla="*/ 1368599 w 2695718"/>
              <a:gd name="connsiteY80" fmla="*/ 2786223 h 3620138"/>
              <a:gd name="connsiteX81" fmla="*/ 1466637 w 2695718"/>
              <a:gd name="connsiteY81" fmla="*/ 2712762 h 3620138"/>
              <a:gd name="connsiteX82" fmla="*/ 1497700 w 2695718"/>
              <a:gd name="connsiteY82" fmla="*/ 2658247 h 3620138"/>
              <a:gd name="connsiteX83" fmla="*/ 1431463 w 2695718"/>
              <a:gd name="connsiteY83" fmla="*/ 2492849 h 3620138"/>
              <a:gd name="connsiteX84" fmla="*/ 1328883 w 2695718"/>
              <a:gd name="connsiteY84" fmla="*/ 2369330 h 3620138"/>
              <a:gd name="connsiteX85" fmla="*/ 1066184 w 2695718"/>
              <a:gd name="connsiteY85" fmla="*/ 2180051 h 3620138"/>
              <a:gd name="connsiteX86" fmla="*/ 795785 w 2695718"/>
              <a:gd name="connsiteY86" fmla="*/ 2008510 h 3620138"/>
              <a:gd name="connsiteX87" fmla="*/ 426049 w 2695718"/>
              <a:gd name="connsiteY87" fmla="*/ 1756540 h 3620138"/>
              <a:gd name="connsiteX88" fmla="*/ 267833 w 2695718"/>
              <a:gd name="connsiteY88" fmla="*/ 1597459 h 3620138"/>
              <a:gd name="connsiteX89" fmla="*/ 148728 w 2695718"/>
              <a:gd name="connsiteY89" fmla="*/ 1409910 h 3620138"/>
              <a:gd name="connsiteX90" fmla="*/ 90710 w 2695718"/>
              <a:gd name="connsiteY90" fmla="*/ 1223224 h 3620138"/>
              <a:gd name="connsiteX91" fmla="*/ 113726 w 2695718"/>
              <a:gd name="connsiteY91" fmla="*/ 1023734 h 3620138"/>
              <a:gd name="connsiteX92" fmla="*/ 192901 w 2695718"/>
              <a:gd name="connsiteY92" fmla="*/ 832724 h 3620138"/>
              <a:gd name="connsiteX93" fmla="*/ 352069 w 2695718"/>
              <a:gd name="connsiteY93" fmla="*/ 626484 h 3620138"/>
              <a:gd name="connsiteX94" fmla="*/ 597634 w 2695718"/>
              <a:gd name="connsiteY94" fmla="*/ 393725 h 3620138"/>
              <a:gd name="connsiteX95" fmla="*/ 919693 w 2695718"/>
              <a:gd name="connsiteY95" fmla="*/ 193412 h 3620138"/>
              <a:gd name="connsiteX96" fmla="*/ 1023223 w 2695718"/>
              <a:gd name="connsiteY96" fmla="*/ 155340 h 3620138"/>
              <a:gd name="connsiteX97" fmla="*/ 1115418 w 2695718"/>
              <a:gd name="connsiteY97" fmla="*/ 119862 h 3620138"/>
              <a:gd name="connsiteX98" fmla="*/ 1610012 w 2695718"/>
              <a:gd name="connsiteY98" fmla="*/ 8329 h 3620138"/>
              <a:gd name="connsiteX99" fmla="*/ 1848829 w 2695718"/>
              <a:gd name="connsiteY99" fmla="*/ 0 h 362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95718" h="3620138">
                <a:moveTo>
                  <a:pt x="1848829" y="0"/>
                </a:moveTo>
                <a:cubicBezTo>
                  <a:pt x="1928464" y="44"/>
                  <a:pt x="2008129" y="2907"/>
                  <a:pt x="2087819" y="8589"/>
                </a:cubicBezTo>
                <a:lnTo>
                  <a:pt x="2356058" y="46140"/>
                </a:lnTo>
                <a:cubicBezTo>
                  <a:pt x="2410512" y="53869"/>
                  <a:pt x="2461433" y="63664"/>
                  <a:pt x="2508823" y="75518"/>
                </a:cubicBezTo>
                <a:cubicBezTo>
                  <a:pt x="2556211" y="87372"/>
                  <a:pt x="2600873" y="109912"/>
                  <a:pt x="2642810" y="143139"/>
                </a:cubicBezTo>
                <a:cubicBezTo>
                  <a:pt x="2665482" y="159810"/>
                  <a:pt x="2681172" y="179393"/>
                  <a:pt x="2689882" y="201891"/>
                </a:cubicBezTo>
                <a:cubicBezTo>
                  <a:pt x="2698593" y="224389"/>
                  <a:pt x="2697553" y="254617"/>
                  <a:pt x="2686767" y="292573"/>
                </a:cubicBezTo>
                <a:cubicBezTo>
                  <a:pt x="2686652" y="292805"/>
                  <a:pt x="2686594" y="299929"/>
                  <a:pt x="2686594" y="313945"/>
                </a:cubicBezTo>
                <a:cubicBezTo>
                  <a:pt x="2682961" y="328425"/>
                  <a:pt x="2681143" y="343005"/>
                  <a:pt x="2681143" y="357684"/>
                </a:cubicBezTo>
                <a:cubicBezTo>
                  <a:pt x="2681143" y="372366"/>
                  <a:pt x="2675808" y="390437"/>
                  <a:pt x="2665135" y="411896"/>
                </a:cubicBezTo>
                <a:cubicBezTo>
                  <a:pt x="2642984" y="459773"/>
                  <a:pt x="2625405" y="504048"/>
                  <a:pt x="2612396" y="544715"/>
                </a:cubicBezTo>
                <a:cubicBezTo>
                  <a:pt x="2599390" y="585383"/>
                  <a:pt x="2591126" y="628504"/>
                  <a:pt x="2587606" y="674074"/>
                </a:cubicBezTo>
                <a:cubicBezTo>
                  <a:pt x="2582819" y="697956"/>
                  <a:pt x="2574179" y="724492"/>
                  <a:pt x="2561691" y="753680"/>
                </a:cubicBezTo>
                <a:cubicBezTo>
                  <a:pt x="2549203" y="782868"/>
                  <a:pt x="2535689" y="808366"/>
                  <a:pt x="2521154" y="830172"/>
                </a:cubicBezTo>
                <a:cubicBezTo>
                  <a:pt x="2510770" y="850939"/>
                  <a:pt x="2497835" y="871012"/>
                  <a:pt x="2482345" y="890395"/>
                </a:cubicBezTo>
                <a:cubicBezTo>
                  <a:pt x="2466858" y="909776"/>
                  <a:pt x="2454209" y="927659"/>
                  <a:pt x="2444402" y="944041"/>
                </a:cubicBezTo>
                <a:cubicBezTo>
                  <a:pt x="2417868" y="988172"/>
                  <a:pt x="2379651" y="1025234"/>
                  <a:pt x="2329754" y="1055230"/>
                </a:cubicBezTo>
                <a:cubicBezTo>
                  <a:pt x="2295199" y="1071440"/>
                  <a:pt x="2265795" y="1085457"/>
                  <a:pt x="2241537" y="1097282"/>
                </a:cubicBezTo>
                <a:cubicBezTo>
                  <a:pt x="2217281" y="1109110"/>
                  <a:pt x="2190327" y="1118741"/>
                  <a:pt x="2160678" y="1126184"/>
                </a:cubicBezTo>
                <a:cubicBezTo>
                  <a:pt x="2106971" y="1145796"/>
                  <a:pt x="2062036" y="1144180"/>
                  <a:pt x="2025865" y="1121338"/>
                </a:cubicBezTo>
                <a:cubicBezTo>
                  <a:pt x="1994775" y="1107205"/>
                  <a:pt x="1958650" y="1096706"/>
                  <a:pt x="1917492" y="1089842"/>
                </a:cubicBezTo>
                <a:cubicBezTo>
                  <a:pt x="1876331" y="1082976"/>
                  <a:pt x="1831466" y="1075478"/>
                  <a:pt x="1782897" y="1067344"/>
                </a:cubicBezTo>
                <a:cubicBezTo>
                  <a:pt x="1702770" y="1057366"/>
                  <a:pt x="1618723" y="1046938"/>
                  <a:pt x="1530753" y="1036065"/>
                </a:cubicBezTo>
                <a:cubicBezTo>
                  <a:pt x="1442784" y="1025192"/>
                  <a:pt x="1355966" y="1021485"/>
                  <a:pt x="1270304" y="1024944"/>
                </a:cubicBezTo>
                <a:cubicBezTo>
                  <a:pt x="1240250" y="1028754"/>
                  <a:pt x="1212603" y="1032345"/>
                  <a:pt x="1187367" y="1035717"/>
                </a:cubicBezTo>
                <a:cubicBezTo>
                  <a:pt x="1162130" y="1039093"/>
                  <a:pt x="1139531" y="1043289"/>
                  <a:pt x="1119572" y="1048308"/>
                </a:cubicBezTo>
                <a:lnTo>
                  <a:pt x="919780" y="1089495"/>
                </a:lnTo>
                <a:cubicBezTo>
                  <a:pt x="838269" y="1110609"/>
                  <a:pt x="787319" y="1136365"/>
                  <a:pt x="766928" y="1166765"/>
                </a:cubicBezTo>
                <a:cubicBezTo>
                  <a:pt x="746534" y="1197166"/>
                  <a:pt x="743464" y="1232340"/>
                  <a:pt x="757713" y="1272287"/>
                </a:cubicBezTo>
                <a:cubicBezTo>
                  <a:pt x="771961" y="1312233"/>
                  <a:pt x="799476" y="1354243"/>
                  <a:pt x="840260" y="1398314"/>
                </a:cubicBezTo>
                <a:cubicBezTo>
                  <a:pt x="881042" y="1442386"/>
                  <a:pt x="928056" y="1483429"/>
                  <a:pt x="981300" y="1521443"/>
                </a:cubicBezTo>
                <a:cubicBezTo>
                  <a:pt x="1016315" y="1544865"/>
                  <a:pt x="1056968" y="1572943"/>
                  <a:pt x="1103261" y="1605680"/>
                </a:cubicBezTo>
                <a:cubicBezTo>
                  <a:pt x="1149555" y="1638414"/>
                  <a:pt x="1191852" y="1670472"/>
                  <a:pt x="1230156" y="1701854"/>
                </a:cubicBezTo>
                <a:cubicBezTo>
                  <a:pt x="1247806" y="1713622"/>
                  <a:pt x="1260525" y="1720804"/>
                  <a:pt x="1268315" y="1723400"/>
                </a:cubicBezTo>
                <a:cubicBezTo>
                  <a:pt x="1337248" y="1759857"/>
                  <a:pt x="1397861" y="1798837"/>
                  <a:pt x="1450152" y="1840342"/>
                </a:cubicBezTo>
                <a:cubicBezTo>
                  <a:pt x="1502444" y="1881848"/>
                  <a:pt x="1555124" y="1925355"/>
                  <a:pt x="1608197" y="1970870"/>
                </a:cubicBezTo>
                <a:cubicBezTo>
                  <a:pt x="1765448" y="2112775"/>
                  <a:pt x="1873203" y="2302070"/>
                  <a:pt x="1931464" y="2538753"/>
                </a:cubicBezTo>
                <a:cubicBezTo>
                  <a:pt x="1949579" y="2593091"/>
                  <a:pt x="1951928" y="2661449"/>
                  <a:pt x="1938517" y="2743825"/>
                </a:cubicBezTo>
                <a:cubicBezTo>
                  <a:pt x="1925105" y="2826199"/>
                  <a:pt x="1894228" y="2910102"/>
                  <a:pt x="1845888" y="2995533"/>
                </a:cubicBezTo>
                <a:cubicBezTo>
                  <a:pt x="1831813" y="3023684"/>
                  <a:pt x="1815184" y="3053738"/>
                  <a:pt x="1796006" y="3085696"/>
                </a:cubicBezTo>
                <a:cubicBezTo>
                  <a:pt x="1776825" y="3117655"/>
                  <a:pt x="1757140" y="3145430"/>
                  <a:pt x="1736949" y="3169023"/>
                </a:cubicBezTo>
                <a:cubicBezTo>
                  <a:pt x="1727778" y="3182753"/>
                  <a:pt x="1716110" y="3197706"/>
                  <a:pt x="1701949" y="3213887"/>
                </a:cubicBezTo>
                <a:cubicBezTo>
                  <a:pt x="1687788" y="3230069"/>
                  <a:pt x="1672774" y="3244128"/>
                  <a:pt x="1656911" y="3256069"/>
                </a:cubicBezTo>
                <a:cubicBezTo>
                  <a:pt x="1605224" y="3307755"/>
                  <a:pt x="1547987" y="3351249"/>
                  <a:pt x="1485196" y="3386554"/>
                </a:cubicBezTo>
                <a:cubicBezTo>
                  <a:pt x="1422406" y="3421859"/>
                  <a:pt x="1360899" y="3451912"/>
                  <a:pt x="1300676" y="3476715"/>
                </a:cubicBezTo>
                <a:cubicBezTo>
                  <a:pt x="1268891" y="3496964"/>
                  <a:pt x="1233586" y="3509136"/>
                  <a:pt x="1194764" y="3513232"/>
                </a:cubicBezTo>
                <a:cubicBezTo>
                  <a:pt x="1155942" y="3517326"/>
                  <a:pt x="1119975" y="3517557"/>
                  <a:pt x="1086864" y="3513924"/>
                </a:cubicBezTo>
                <a:cubicBezTo>
                  <a:pt x="1071924" y="3513924"/>
                  <a:pt x="1055253" y="3515495"/>
                  <a:pt x="1036851" y="3518639"/>
                </a:cubicBezTo>
                <a:cubicBezTo>
                  <a:pt x="1018449" y="3521782"/>
                  <a:pt x="999442" y="3529038"/>
                  <a:pt x="979829" y="3540400"/>
                </a:cubicBezTo>
                <a:cubicBezTo>
                  <a:pt x="954158" y="3553207"/>
                  <a:pt x="931200" y="3563301"/>
                  <a:pt x="910954" y="3570685"/>
                </a:cubicBezTo>
                <a:cubicBezTo>
                  <a:pt x="890705" y="3578070"/>
                  <a:pt x="864689" y="3586346"/>
                  <a:pt x="832905" y="3595520"/>
                </a:cubicBezTo>
                <a:cubicBezTo>
                  <a:pt x="714418" y="3621190"/>
                  <a:pt x="604729" y="3626786"/>
                  <a:pt x="503837" y="3612306"/>
                </a:cubicBezTo>
                <a:cubicBezTo>
                  <a:pt x="427924" y="3600942"/>
                  <a:pt x="353395" y="3582324"/>
                  <a:pt x="280250" y="3556453"/>
                </a:cubicBezTo>
                <a:cubicBezTo>
                  <a:pt x="207105" y="3530580"/>
                  <a:pt x="143940" y="3488685"/>
                  <a:pt x="90755" y="3430769"/>
                </a:cubicBezTo>
                <a:cubicBezTo>
                  <a:pt x="-1774" y="3325034"/>
                  <a:pt x="-23549" y="3189443"/>
                  <a:pt x="25425" y="3024003"/>
                </a:cubicBezTo>
                <a:cubicBezTo>
                  <a:pt x="44577" y="2974163"/>
                  <a:pt x="67175" y="2926010"/>
                  <a:pt x="93220" y="2879543"/>
                </a:cubicBezTo>
                <a:cubicBezTo>
                  <a:pt x="119264" y="2833079"/>
                  <a:pt x="149362" y="2787577"/>
                  <a:pt x="183512" y="2743047"/>
                </a:cubicBezTo>
                <a:cubicBezTo>
                  <a:pt x="215413" y="2695283"/>
                  <a:pt x="250830" y="2649003"/>
                  <a:pt x="289768" y="2604212"/>
                </a:cubicBezTo>
                <a:cubicBezTo>
                  <a:pt x="328706" y="2559418"/>
                  <a:pt x="370066" y="2516947"/>
                  <a:pt x="413850" y="2476799"/>
                </a:cubicBezTo>
                <a:cubicBezTo>
                  <a:pt x="416849" y="2473742"/>
                  <a:pt x="421061" y="2467699"/>
                  <a:pt x="426483" y="2458671"/>
                </a:cubicBezTo>
                <a:cubicBezTo>
                  <a:pt x="431905" y="2449645"/>
                  <a:pt x="437732" y="2441986"/>
                  <a:pt x="443961" y="2435699"/>
                </a:cubicBezTo>
                <a:cubicBezTo>
                  <a:pt x="466978" y="2393589"/>
                  <a:pt x="492591" y="2362206"/>
                  <a:pt x="520798" y="2341555"/>
                </a:cubicBezTo>
                <a:cubicBezTo>
                  <a:pt x="549007" y="2320904"/>
                  <a:pt x="585493" y="2314214"/>
                  <a:pt x="630255" y="2321480"/>
                </a:cubicBezTo>
                <a:cubicBezTo>
                  <a:pt x="628929" y="2324710"/>
                  <a:pt x="637437" y="2316463"/>
                  <a:pt x="655781" y="2296735"/>
                </a:cubicBezTo>
                <a:cubicBezTo>
                  <a:pt x="674126" y="2277007"/>
                  <a:pt x="719090" y="2286525"/>
                  <a:pt x="790678" y="2325289"/>
                </a:cubicBezTo>
                <a:lnTo>
                  <a:pt x="774326" y="2332495"/>
                </a:lnTo>
                <a:lnTo>
                  <a:pt x="774557" y="2376449"/>
                </a:lnTo>
                <a:cubicBezTo>
                  <a:pt x="775023" y="2415387"/>
                  <a:pt x="776186" y="2439203"/>
                  <a:pt x="778046" y="2447898"/>
                </a:cubicBezTo>
                <a:cubicBezTo>
                  <a:pt x="782834" y="2476683"/>
                  <a:pt x="777006" y="2505353"/>
                  <a:pt x="760567" y="2533907"/>
                </a:cubicBezTo>
                <a:lnTo>
                  <a:pt x="651022" y="2686109"/>
                </a:lnTo>
                <a:cubicBezTo>
                  <a:pt x="625757" y="2717607"/>
                  <a:pt x="605971" y="2748482"/>
                  <a:pt x="591665" y="2778738"/>
                </a:cubicBezTo>
                <a:cubicBezTo>
                  <a:pt x="577359" y="2808994"/>
                  <a:pt x="566686" y="2843475"/>
                  <a:pt x="559649" y="2882182"/>
                </a:cubicBezTo>
                <a:cubicBezTo>
                  <a:pt x="554285" y="2901044"/>
                  <a:pt x="551601" y="2920225"/>
                  <a:pt x="551601" y="2939724"/>
                </a:cubicBezTo>
                <a:cubicBezTo>
                  <a:pt x="551601" y="2959221"/>
                  <a:pt x="549670" y="2984399"/>
                  <a:pt x="545806" y="3015263"/>
                </a:cubicBezTo>
                <a:cubicBezTo>
                  <a:pt x="538824" y="3030319"/>
                  <a:pt x="542604" y="3039229"/>
                  <a:pt x="557139" y="3042000"/>
                </a:cubicBezTo>
                <a:cubicBezTo>
                  <a:pt x="595732" y="3054230"/>
                  <a:pt x="639197" y="3056795"/>
                  <a:pt x="687537" y="3049700"/>
                </a:cubicBezTo>
                <a:cubicBezTo>
                  <a:pt x="735185" y="3042894"/>
                  <a:pt x="781521" y="3033650"/>
                  <a:pt x="826546" y="3021969"/>
                </a:cubicBezTo>
                <a:cubicBezTo>
                  <a:pt x="871569" y="3010289"/>
                  <a:pt x="918741" y="2993862"/>
                  <a:pt x="968062" y="2972690"/>
                </a:cubicBezTo>
                <a:cubicBezTo>
                  <a:pt x="1033707" y="2944194"/>
                  <a:pt x="1087138" y="2921653"/>
                  <a:pt x="1128354" y="2905069"/>
                </a:cubicBezTo>
                <a:cubicBezTo>
                  <a:pt x="1169570" y="2888485"/>
                  <a:pt x="1214898" y="2867847"/>
                  <a:pt x="1264335" y="2843157"/>
                </a:cubicBezTo>
                <a:cubicBezTo>
                  <a:pt x="1302233" y="2824179"/>
                  <a:pt x="1336988" y="2805201"/>
                  <a:pt x="1368599" y="2786223"/>
                </a:cubicBezTo>
                <a:cubicBezTo>
                  <a:pt x="1400210" y="2767244"/>
                  <a:pt x="1432889" y="2742757"/>
                  <a:pt x="1466637" y="2712762"/>
                </a:cubicBezTo>
                <a:cubicBezTo>
                  <a:pt x="1503496" y="2690839"/>
                  <a:pt x="1513851" y="2672669"/>
                  <a:pt x="1497700" y="2658247"/>
                </a:cubicBezTo>
                <a:cubicBezTo>
                  <a:pt x="1479759" y="2597159"/>
                  <a:pt x="1457681" y="2542026"/>
                  <a:pt x="1431463" y="2492849"/>
                </a:cubicBezTo>
                <a:cubicBezTo>
                  <a:pt x="1405245" y="2443673"/>
                  <a:pt x="1371051" y="2402499"/>
                  <a:pt x="1328883" y="2369330"/>
                </a:cubicBezTo>
                <a:cubicBezTo>
                  <a:pt x="1244491" y="2299647"/>
                  <a:pt x="1156923" y="2236554"/>
                  <a:pt x="1066184" y="2180051"/>
                </a:cubicBezTo>
                <a:cubicBezTo>
                  <a:pt x="975444" y="2123548"/>
                  <a:pt x="885312" y="2066368"/>
                  <a:pt x="795785" y="2008510"/>
                </a:cubicBezTo>
                <a:cubicBezTo>
                  <a:pt x="657857" y="1929769"/>
                  <a:pt x="534614" y="1845780"/>
                  <a:pt x="426049" y="1756540"/>
                </a:cubicBezTo>
                <a:cubicBezTo>
                  <a:pt x="365307" y="1710105"/>
                  <a:pt x="312569" y="1657077"/>
                  <a:pt x="267833" y="1597459"/>
                </a:cubicBezTo>
                <a:cubicBezTo>
                  <a:pt x="223100" y="1537840"/>
                  <a:pt x="183396" y="1475323"/>
                  <a:pt x="148728" y="1409910"/>
                </a:cubicBezTo>
                <a:cubicBezTo>
                  <a:pt x="112040" y="1352744"/>
                  <a:pt x="92701" y="1290516"/>
                  <a:pt x="90710" y="1223224"/>
                </a:cubicBezTo>
                <a:cubicBezTo>
                  <a:pt x="88721" y="1155935"/>
                  <a:pt x="96392" y="1089437"/>
                  <a:pt x="113726" y="1023734"/>
                </a:cubicBezTo>
                <a:cubicBezTo>
                  <a:pt x="131060" y="958031"/>
                  <a:pt x="157452" y="894359"/>
                  <a:pt x="192901" y="832724"/>
                </a:cubicBezTo>
                <a:cubicBezTo>
                  <a:pt x="228348" y="771088"/>
                  <a:pt x="281405" y="702341"/>
                  <a:pt x="352069" y="626484"/>
                </a:cubicBezTo>
                <a:cubicBezTo>
                  <a:pt x="409870" y="543186"/>
                  <a:pt x="491725" y="465600"/>
                  <a:pt x="597634" y="393725"/>
                </a:cubicBezTo>
                <a:cubicBezTo>
                  <a:pt x="703545" y="321848"/>
                  <a:pt x="810898" y="255077"/>
                  <a:pt x="919693" y="193412"/>
                </a:cubicBezTo>
                <a:cubicBezTo>
                  <a:pt x="957073" y="176799"/>
                  <a:pt x="991583" y="164108"/>
                  <a:pt x="1023223" y="155340"/>
                </a:cubicBezTo>
                <a:cubicBezTo>
                  <a:pt x="1054864" y="146572"/>
                  <a:pt x="1085596" y="134747"/>
                  <a:pt x="1115418" y="119862"/>
                </a:cubicBezTo>
                <a:cubicBezTo>
                  <a:pt x="1285993" y="56698"/>
                  <a:pt x="1450860" y="19520"/>
                  <a:pt x="1610012" y="8329"/>
                </a:cubicBezTo>
                <a:cubicBezTo>
                  <a:pt x="1689590" y="2733"/>
                  <a:pt x="1769196" y="-42"/>
                  <a:pt x="184882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30" r:id="rId3"/>
    <p:sldLayoutId id="2147484190" r:id="rId4"/>
    <p:sldLayoutId id="2147484287" r:id="rId5"/>
    <p:sldLayoutId id="2147484300" r:id="rId6"/>
    <p:sldLayoutId id="2147484301" r:id="rId7"/>
    <p:sldLayoutId id="2147484205" r:id="rId8"/>
    <p:sldLayoutId id="2147484291" r:id="rId9"/>
    <p:sldLayoutId id="2147484292" r:id="rId10"/>
    <p:sldLayoutId id="2147484293" r:id="rId11"/>
    <p:sldLayoutId id="2147484294" r:id="rId12"/>
    <p:sldLayoutId id="2147484207" r:id="rId13"/>
    <p:sldLayoutId id="2147484208" r:id="rId14"/>
    <p:sldLayoutId id="2147484209" r:id="rId15"/>
    <p:sldLayoutId id="2147484288" r:id="rId16"/>
    <p:sldLayoutId id="2147484297" r:id="rId17"/>
    <p:sldLayoutId id="2147484298" r:id="rId18"/>
    <p:sldLayoutId id="2147484289" r:id="rId19"/>
    <p:sldLayoutId id="2147484296" r:id="rId20"/>
    <p:sldLayoutId id="2147484322" r:id="rId21"/>
    <p:sldLayoutId id="2147484323" r:id="rId22"/>
    <p:sldLayoutId id="2147484299" r:id="rId23"/>
    <p:sldLayoutId id="2147484304" r:id="rId24"/>
    <p:sldLayoutId id="2147484305" r:id="rId25"/>
    <p:sldLayoutId id="2147484339" r:id="rId26"/>
    <p:sldLayoutId id="2147484238" r:id="rId27"/>
    <p:sldLayoutId id="2147484177" r:id="rId28"/>
    <p:sldLayoutId id="2147484310" r:id="rId29"/>
    <p:sldLayoutId id="2147484307" r:id="rId30"/>
    <p:sldLayoutId id="2147484309" r:id="rId31"/>
    <p:sldLayoutId id="2147484312" r:id="rId32"/>
    <p:sldLayoutId id="2147484317" r:id="rId33"/>
    <p:sldLayoutId id="2147484313" r:id="rId34"/>
    <p:sldLayoutId id="2147484314" r:id="rId35"/>
    <p:sldLayoutId id="2147484324" r:id="rId36"/>
    <p:sldLayoutId id="2147484319" r:id="rId37"/>
    <p:sldLayoutId id="2147484320" r:id="rId38"/>
    <p:sldLayoutId id="2147484321" r:id="rId39"/>
    <p:sldLayoutId id="2147484330" r:id="rId40"/>
    <p:sldLayoutId id="2147484332" r:id="rId41"/>
    <p:sldLayoutId id="2147484336" r:id="rId42"/>
    <p:sldLayoutId id="2147484337" r:id="rId43"/>
    <p:sldLayoutId id="2147484333" r:id="rId44"/>
    <p:sldLayoutId id="2147484335" r:id="rId45"/>
    <p:sldLayoutId id="2147484340" r:id="rId4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973831"/>
            <a:ext cx="2879388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2"/>
          <p:cNvSpPr txBox="1">
            <a:spLocks/>
          </p:cNvSpPr>
          <p:nvPr/>
        </p:nvSpPr>
        <p:spPr>
          <a:xfrm>
            <a:off x="3048000" y="3327239"/>
            <a:ext cx="3176268" cy="44627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Gil Cohen</a:t>
            </a:r>
          </a:p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Montserrat Light" panose="00000400000000000000" pitchFamily="50" charset="0"/>
              </a:rPr>
              <a:t>Princeton and Tel Aviv University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87038" y="1874788"/>
            <a:ext cx="770490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A t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rio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t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alk - under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the 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hood of</a:t>
            </a:r>
          </a:p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n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ew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e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xtractor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c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onstructions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7450" y="3328354"/>
            <a:ext cx="3176268" cy="44627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err="1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Eshan</a:t>
            </a:r>
            <a:r>
              <a:rPr lang="en-US" sz="1700" b="1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 Chattopadhyay</a:t>
            </a:r>
          </a:p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Montserrat Light" panose="00000400000000000000" pitchFamily="50" charset="0"/>
              </a:rPr>
              <a:t>IAS and Cornell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6046379" y="3326124"/>
            <a:ext cx="3176268" cy="44627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Xin Li</a:t>
            </a:r>
          </a:p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Montserrat Light" panose="00000400000000000000" pitchFamily="50" charset="0"/>
              </a:rPr>
              <a:t>Johns Hopkins University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Correlation Breakers with Advice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28950"/>
            <a:ext cx="4446646" cy="1946910"/>
          </a:xfrm>
          <a:prstGeom prst="rect">
            <a:avLst/>
          </a:prstGeom>
        </p:spPr>
      </p:pic>
      <p:sp>
        <p:nvSpPr>
          <p:cNvPr id="33" name="Snip Diagonal Corner Rectangle 32"/>
          <p:cNvSpPr/>
          <p:nvPr/>
        </p:nvSpPr>
        <p:spPr bwMode="auto">
          <a:xfrm>
            <a:off x="228600" y="943958"/>
            <a:ext cx="3276600" cy="3151792"/>
          </a:xfrm>
          <a:prstGeom prst="snip2DiagRect">
            <a:avLst>
              <a:gd name="adj1" fmla="val 0"/>
              <a:gd name="adj2" fmla="val 1018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ooter Text"/>
              <p:cNvSpPr txBox="1"/>
              <p:nvPr/>
            </p:nvSpPr>
            <p:spPr>
              <a:xfrm>
                <a:off x="502715" y="1264898"/>
                <a:ext cx="2697685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1" dirty="0" smtClean="0">
                    <a:solidFill>
                      <a:srgbClr val="F7F793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W has min-entropy 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F7F793"/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W independent of (R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1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,R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2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smtClean="0">
                    <a:solidFill>
                      <a:srgbClr val="F7F793"/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R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1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~ 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F7F793"/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1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400" i="1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2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64898"/>
                <a:ext cx="2697685" cy="1292662"/>
              </a:xfrm>
              <a:prstGeom prst="rect">
                <a:avLst/>
              </a:prstGeom>
              <a:blipFill>
                <a:blip r:embed="rId4"/>
                <a:stretch>
                  <a:fillRect l="-4063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nip Diagonal Corner Rectangle 34"/>
          <p:cNvSpPr/>
          <p:nvPr/>
        </p:nvSpPr>
        <p:spPr bwMode="auto">
          <a:xfrm>
            <a:off x="304800" y="819150"/>
            <a:ext cx="155448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“Formally”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36" name="Snip Diagonal Corner Rectangle 35"/>
          <p:cNvSpPr/>
          <p:nvPr/>
        </p:nvSpPr>
        <p:spPr bwMode="auto">
          <a:xfrm>
            <a:off x="4267200" y="943958"/>
            <a:ext cx="4482162" cy="1094392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Footer Text"/>
          <p:cNvSpPr txBox="1"/>
          <p:nvPr/>
        </p:nvSpPr>
        <p:spPr>
          <a:xfrm>
            <a:off x="4541315" y="1243124"/>
            <a:ext cx="39168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 smaller the advice domain is, the easier it is to construct a CBA.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38" name="Snip Diagonal Corner Rectangle 37"/>
          <p:cNvSpPr/>
          <p:nvPr/>
        </p:nvSpPr>
        <p:spPr bwMode="auto">
          <a:xfrm>
            <a:off x="4343400" y="819147"/>
            <a:ext cx="1828800" cy="351882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Observation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2" name="Footer Text"/>
          <p:cNvSpPr txBox="1"/>
          <p:nvPr/>
        </p:nvSpPr>
        <p:spPr>
          <a:xfrm>
            <a:off x="502715" y="2715053"/>
            <a:ext cx="22404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= CBA(R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,W,a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=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CBA(R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,W,a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13" name="Footer Text"/>
          <p:cNvSpPr txBox="1"/>
          <p:nvPr/>
        </p:nvSpPr>
        <p:spPr>
          <a:xfrm>
            <a:off x="502714" y="3467785"/>
            <a:ext cx="147848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Then T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| T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~ U</a:t>
            </a:r>
          </a:p>
        </p:txBody>
      </p:sp>
      <p:sp>
        <p:nvSpPr>
          <p:cNvPr id="15" name="Snip Diagonal Corner Rectangle 14"/>
          <p:cNvSpPr/>
          <p:nvPr/>
        </p:nvSpPr>
        <p:spPr bwMode="auto">
          <a:xfrm>
            <a:off x="4267199" y="2524206"/>
            <a:ext cx="4482163" cy="2028744"/>
          </a:xfrm>
          <a:prstGeom prst="snip2DiagRect">
            <a:avLst>
              <a:gd name="adj1" fmla="val 0"/>
              <a:gd name="adj2" fmla="val 885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Footer Text"/>
          <p:cNvSpPr txBox="1"/>
          <p:nvPr/>
        </p:nvSpPr>
        <p:spPr>
          <a:xfrm>
            <a:off x="4541315" y="2823373"/>
            <a:ext cx="3993085" cy="286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Comic Sans MS" panose="030F0702030302020204" pitchFamily="66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Construct a CBA for one bit of advice.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7" name="Snip Diagonal Corner Rectangle 16"/>
          <p:cNvSpPr/>
          <p:nvPr/>
        </p:nvSpPr>
        <p:spPr bwMode="auto">
          <a:xfrm>
            <a:off x="4343400" y="2399396"/>
            <a:ext cx="2743200" cy="351882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Construction strategy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4541315" y="3268645"/>
            <a:ext cx="406928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Comic Sans MS" panose="030F0702030302020204" pitchFamily="66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Reduce the general case to the one bit case.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4543315" y="3716620"/>
            <a:ext cx="4069285" cy="60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Comic Sans MS" panose="030F0702030302020204" pitchFamily="66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Reductions use “advice condensing” and independence preserving mergers.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33" y="2519854"/>
            <a:ext cx="3218303" cy="22388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3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12" grpId="0"/>
      <p:bldP spid="13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Hierarchy of Independence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22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77634" y="1229575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77634" y="1607617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38200" y="1598048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464589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18242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460112" y="1229575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460112" y="1607617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1123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12378" y="1607617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Hierarchy of Independence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910" y="3257550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06673" y="3093827"/>
            <a:ext cx="796859" cy="563886"/>
            <a:chOff x="2217989" y="1275585"/>
            <a:chExt cx="796859" cy="56388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6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 animBg="1"/>
      <p:bldP spid="59" grpId="0" animBg="1"/>
      <p:bldP spid="61" grpId="0" animBg="1"/>
      <p:bldP spid="62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77634" y="1229575"/>
            <a:ext cx="1508095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77634" y="1607617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38200" y="1598048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464589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18242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460112" y="1229575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460112" y="1607617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1123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12378" y="1607617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Hierarchy of Independence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910" y="3257550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06673" y="3093827"/>
            <a:ext cx="796859" cy="563886"/>
            <a:chOff x="2217989" y="1275585"/>
            <a:chExt cx="796859" cy="56388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7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77634" y="1229575"/>
            <a:ext cx="1508095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77634" y="1607617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38200" y="1598048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464589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18242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460112" y="1229575"/>
            <a:ext cx="26374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1123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112378" y="1607617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Hierarchy of Independence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910" y="3257550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06673" y="3093827"/>
            <a:ext cx="796859" cy="563886"/>
            <a:chOff x="2217989" y="1275585"/>
            <a:chExt cx="796859" cy="56388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460112" y="1607617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6006" y="1167594"/>
            <a:ext cx="3186354" cy="295160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 ~ U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77634" y="1229575"/>
            <a:ext cx="1508095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77634" y="1607617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38200" y="1598048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464589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18242" y="95157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460112" y="1229575"/>
            <a:ext cx="26374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112378" y="1229575"/>
            <a:ext cx="263742" cy="270030"/>
          </a:xfrm>
          <a:prstGeom prst="roundRect">
            <a:avLst/>
          </a:prstGeom>
          <a:solidFill>
            <a:srgbClr val="F7F79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Hierarchy of Independence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311910" y="3257550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06673" y="3093827"/>
            <a:ext cx="796859" cy="563886"/>
            <a:chOff x="2217989" y="1275585"/>
            <a:chExt cx="796859" cy="56388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460112" y="1607617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6006" y="1167594"/>
            <a:ext cx="3186354" cy="295160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 ~ U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12378" y="1607617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7" name="Freeform 26"/>
          <p:cNvSpPr/>
          <p:nvPr/>
        </p:nvSpPr>
        <p:spPr>
          <a:xfrm flipV="1">
            <a:off x="3745734" y="1434418"/>
            <a:ext cx="332782" cy="395919"/>
          </a:xfrm>
          <a:custGeom>
            <a:avLst/>
            <a:gdLst>
              <a:gd name="connsiteX0" fmla="*/ 451692 w 451692"/>
              <a:gd name="connsiteY0" fmla="*/ 591265 h 591265"/>
              <a:gd name="connsiteX1" fmla="*/ 286439 w 451692"/>
              <a:gd name="connsiteY1" fmla="*/ 40421 h 591265"/>
              <a:gd name="connsiteX2" fmla="*/ 0 w 451692"/>
              <a:gd name="connsiteY2" fmla="*/ 84489 h 59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692" h="591265">
                <a:moveTo>
                  <a:pt x="451692" y="591265"/>
                </a:moveTo>
                <a:cubicBezTo>
                  <a:pt x="406706" y="358074"/>
                  <a:pt x="361721" y="124884"/>
                  <a:pt x="286439" y="40421"/>
                </a:cubicBezTo>
                <a:cubicBezTo>
                  <a:pt x="211157" y="-44042"/>
                  <a:pt x="105578" y="20223"/>
                  <a:pt x="0" y="84489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785651" y="1315174"/>
            <a:ext cx="292865" cy="45719"/>
          </a:xfrm>
          <a:custGeom>
            <a:avLst/>
            <a:gdLst>
              <a:gd name="connsiteX0" fmla="*/ 440675 w 440675"/>
              <a:gd name="connsiteY0" fmla="*/ 22034 h 22034"/>
              <a:gd name="connsiteX1" fmla="*/ 0 w 440675"/>
              <a:gd name="connsiteY1" fmla="*/ 0 h 2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0675" h="22034">
                <a:moveTo>
                  <a:pt x="440675" y="22034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626006" y="1572019"/>
            <a:ext cx="3186354" cy="295160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  </a:t>
            </a:r>
            <a:r>
              <a:rPr lang="en-US" sz="1400" dirty="0" smtClean="0">
                <a:latin typeface="Montserrat Light" panose="00000400000000000000" pitchFamily="50" charset="0"/>
              </a:rPr>
              <a:t>| 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, </a:t>
            </a: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  </a:t>
            </a:r>
            <a:r>
              <a:rPr lang="en-US" sz="1400" dirty="0" smtClean="0">
                <a:latin typeface="Montserrat Light" panose="00000400000000000000" pitchFamily="50" charset="0"/>
              </a:rPr>
              <a:t>~ U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114550"/>
            <a:ext cx="7156648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HOI via Alternating Extraction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4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817694" y="1428750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78971" y="2912312"/>
            <a:ext cx="1306523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 = </a:t>
            </a:r>
            <a:r>
              <a:rPr lang="en-US" sz="1400" dirty="0" smtClean="0">
                <a:latin typeface="Montserrat Light" panose="00000400000000000000" pitchFamily="50" charset="0"/>
              </a:rPr>
              <a:t>E(W,S)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742620" y="1330106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37046" y="3787506"/>
            <a:ext cx="126384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 = </a:t>
            </a:r>
            <a:r>
              <a:rPr lang="en-US" sz="1400" dirty="0" smtClean="0">
                <a:latin typeface="Montserrat Light" panose="00000400000000000000" pitchFamily="50" charset="0"/>
              </a:rPr>
              <a:t>E(R,A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727837" y="4273560"/>
            <a:ext cx="1134126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27" name="Freeform 26"/>
          <p:cNvSpPr/>
          <p:nvPr/>
        </p:nvSpPr>
        <p:spPr>
          <a:xfrm>
            <a:off x="2897814" y="3872562"/>
            <a:ext cx="3647768" cy="404687"/>
          </a:xfrm>
          <a:custGeom>
            <a:avLst/>
            <a:gdLst>
              <a:gd name="connsiteX0" fmla="*/ 0 w 5475767"/>
              <a:gd name="connsiteY0" fmla="*/ 111038 h 515075"/>
              <a:gd name="connsiteX1" fmla="*/ 4316818 w 5475767"/>
              <a:gd name="connsiteY1" fmla="*/ 25978 h 515075"/>
              <a:gd name="connsiteX2" fmla="*/ 5475767 w 5475767"/>
              <a:gd name="connsiteY2" fmla="*/ 515075 h 5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5767" h="515075">
                <a:moveTo>
                  <a:pt x="0" y="111038"/>
                </a:moveTo>
                <a:cubicBezTo>
                  <a:pt x="1702095" y="34838"/>
                  <a:pt x="3404190" y="-41361"/>
                  <a:pt x="4316818" y="25978"/>
                </a:cubicBezTo>
                <a:cubicBezTo>
                  <a:pt x="5229446" y="93317"/>
                  <a:pt x="5352606" y="304196"/>
                  <a:pt x="5475767" y="515075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 dirty="0">
              <a:latin typeface="Montserrat Light" panose="00000400000000000000" pitchFamily="50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24117" y="1828053"/>
            <a:ext cx="4617875" cy="1108943"/>
          </a:xfrm>
          <a:custGeom>
            <a:avLst/>
            <a:gdLst>
              <a:gd name="connsiteX0" fmla="*/ 0 w 4778096"/>
              <a:gd name="connsiteY0" fmla="*/ 0 h 999460"/>
              <a:gd name="connsiteX1" fmla="*/ 1052624 w 4778096"/>
              <a:gd name="connsiteY1" fmla="*/ 510363 h 999460"/>
              <a:gd name="connsiteX2" fmla="*/ 4210493 w 4778096"/>
              <a:gd name="connsiteY2" fmla="*/ 170121 h 999460"/>
              <a:gd name="connsiteX3" fmla="*/ 4763386 w 4778096"/>
              <a:gd name="connsiteY3" fmla="*/ 999460 h 9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096" h="999460">
                <a:moveTo>
                  <a:pt x="0" y="0"/>
                </a:moveTo>
                <a:cubicBezTo>
                  <a:pt x="175437" y="241005"/>
                  <a:pt x="350875" y="482010"/>
                  <a:pt x="1052624" y="510363"/>
                </a:cubicBezTo>
                <a:cubicBezTo>
                  <a:pt x="1754373" y="538717"/>
                  <a:pt x="3592033" y="88605"/>
                  <a:pt x="4210493" y="170121"/>
                </a:cubicBezTo>
                <a:cubicBezTo>
                  <a:pt x="4828953" y="251637"/>
                  <a:pt x="4796169" y="625548"/>
                  <a:pt x="4763386" y="999460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1428751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606075" y="3034465"/>
            <a:ext cx="3129714" cy="756128"/>
          </a:xfrm>
          <a:custGeom>
            <a:avLst/>
            <a:gdLst>
              <a:gd name="connsiteX0" fmla="*/ 4103021 w 4103021"/>
              <a:gd name="connsiteY0" fmla="*/ 617 h 1042607"/>
              <a:gd name="connsiteX1" fmla="*/ 1487411 w 4103021"/>
              <a:gd name="connsiteY1" fmla="*/ 53779 h 1042607"/>
              <a:gd name="connsiteX2" fmla="*/ 137076 w 4103021"/>
              <a:gd name="connsiteY2" fmla="*/ 340859 h 1042607"/>
              <a:gd name="connsiteX3" fmla="*/ 115811 w 4103021"/>
              <a:gd name="connsiteY3" fmla="*/ 1042607 h 10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3021" h="1042607">
                <a:moveTo>
                  <a:pt x="4103021" y="617"/>
                </a:moveTo>
                <a:cubicBezTo>
                  <a:pt x="3125711" y="-1156"/>
                  <a:pt x="2148402" y="-2928"/>
                  <a:pt x="1487411" y="53779"/>
                </a:cubicBezTo>
                <a:cubicBezTo>
                  <a:pt x="826420" y="110486"/>
                  <a:pt x="365676" y="176054"/>
                  <a:pt x="137076" y="340859"/>
                </a:cubicBezTo>
                <a:cubicBezTo>
                  <a:pt x="-91524" y="505664"/>
                  <a:pt x="12143" y="774135"/>
                  <a:pt x="115811" y="1042607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40587" y="4569972"/>
            <a:ext cx="184951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(A,B) </a:t>
            </a:r>
            <a:r>
              <a:rPr lang="en-US" sz="1400" dirty="0" smtClean="0">
                <a:latin typeface="Montserrat Light" panose="00000400000000000000" pitchFamily="50" charset="0"/>
              </a:rPr>
              <a:t>= HOI(R,W)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1428750"/>
            <a:ext cx="507765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3996" y="1428751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13190" y="1181549"/>
            <a:ext cx="796859" cy="563886"/>
            <a:chOff x="2217989" y="1275585"/>
            <a:chExt cx="796859" cy="563886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2984" y="2680357"/>
            <a:ext cx="715410" cy="22270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895600" y="2419350"/>
            <a:ext cx="966205" cy="741573"/>
            <a:chOff x="2217989" y="1275585"/>
            <a:chExt cx="796859" cy="563886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280833" y="1377032"/>
              <a:ext cx="679675" cy="379688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3306694" y="3351264"/>
            <a:ext cx="144015" cy="147449"/>
          </a:xfrm>
          <a:prstGeom prst="roundRect">
            <a:avLst/>
          </a:prstGeom>
          <a:solidFill>
            <a:srgbClr val="F7F79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181232" y="2677407"/>
            <a:ext cx="652266" cy="2286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/>
      <p:bldP spid="19" grpId="0"/>
      <p:bldP spid="24" grpId="0"/>
      <p:bldP spid="26" grpId="0"/>
      <p:bldP spid="27" grpId="0" animBg="1"/>
      <p:bldP spid="33" grpId="0" animBg="1"/>
      <p:bldP spid="34" grpId="0"/>
      <p:bldP spid="35" grpId="0" animBg="1"/>
      <p:bldP spid="20" grpId="0"/>
      <p:bldP spid="22" grpId="0" animBg="1"/>
      <p:bldP spid="23" grpId="0"/>
      <p:bldP spid="37" grpId="1" animBg="1"/>
      <p:bldP spid="37" grpId="2" animBg="1"/>
      <p:bldP spid="41" grpId="1" animBg="1"/>
      <p:bldP spid="41" grpId="2" animBg="1"/>
      <p:bldP spid="42" grpId="1" animBg="1"/>
      <p:bldP spid="4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380999" y="1047750"/>
            <a:ext cx="3810000" cy="2743200"/>
          </a:xfrm>
          <a:prstGeom prst="snip2DiagRect">
            <a:avLst>
              <a:gd name="adj1" fmla="val 0"/>
              <a:gd name="adj2" fmla="val 725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Footer Text"/>
          <p:cNvSpPr txBox="1"/>
          <p:nvPr/>
        </p:nvSpPr>
        <p:spPr>
          <a:xfrm>
            <a:off x="655114" y="1346918"/>
            <a:ext cx="399308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Comic Sans MS" panose="030F0702030302020204" pitchFamily="66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W has min-entropy k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Comic Sans MS" panose="030F0702030302020204" pitchFamily="66" charset="0"/>
              </a:rPr>
              <a:t>*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W independent of (R</a:t>
            </a:r>
            <a:r>
              <a:rPr lang="en-US" sz="1400" baseline="-25000" dirty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,R</a:t>
            </a:r>
            <a:r>
              <a:rPr lang="en-US" sz="1400" baseline="-25000" dirty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Comic Sans MS" panose="030F0702030302020204" pitchFamily="66" charset="0"/>
              </a:rPr>
              <a:t>*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R</a:t>
            </a:r>
            <a:r>
              <a:rPr lang="en-US" sz="1400" baseline="-25000" dirty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~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U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4" name="Snip Diagonal Corner Rectangle 13"/>
          <p:cNvSpPr/>
          <p:nvPr/>
        </p:nvSpPr>
        <p:spPr bwMode="auto">
          <a:xfrm>
            <a:off x="457199" y="922941"/>
            <a:ext cx="310896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Theorem (DP’07, DW’09)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5" name="Footer Text"/>
          <p:cNvSpPr txBox="1"/>
          <p:nvPr/>
        </p:nvSpPr>
        <p:spPr>
          <a:xfrm>
            <a:off x="632356" y="3256559"/>
            <a:ext cx="401584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Then,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| A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 A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~ U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47950"/>
            <a:ext cx="3392111" cy="2404833"/>
          </a:xfrm>
          <a:prstGeom prst="rect">
            <a:avLst/>
          </a:prstGeom>
        </p:spPr>
      </p:pic>
      <p:sp>
        <p:nvSpPr>
          <p:cNvPr id="16" name="Footer Text"/>
          <p:cNvSpPr txBox="1"/>
          <p:nvPr/>
        </p:nvSpPr>
        <p:spPr>
          <a:xfrm>
            <a:off x="609600" y="2463321"/>
            <a:ext cx="4038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(A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 B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) = HOI(R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,W),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 B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)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=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HOI(R</a:t>
            </a:r>
            <a:r>
              <a:rPr lang="en-US" sz="1400" baseline="-250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,W).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71700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7" name="Freeform 6"/>
          <p:cNvSpPr/>
          <p:nvPr/>
        </p:nvSpPr>
        <p:spPr>
          <a:xfrm>
            <a:off x="2068417" y="1198084"/>
            <a:ext cx="4486619" cy="1425764"/>
          </a:xfrm>
          <a:custGeom>
            <a:avLst/>
            <a:gdLst>
              <a:gd name="connsiteX0" fmla="*/ 0 w 5982159"/>
              <a:gd name="connsiteY0" fmla="*/ 0 h 1901018"/>
              <a:gd name="connsiteX1" fmla="*/ 1850834 w 5982159"/>
              <a:gd name="connsiteY1" fmla="*/ 1509311 h 1901018"/>
              <a:gd name="connsiteX2" fmla="*/ 3216925 w 5982159"/>
              <a:gd name="connsiteY2" fmla="*/ 1828800 h 1901018"/>
              <a:gd name="connsiteX3" fmla="*/ 4660135 w 5982159"/>
              <a:gd name="connsiteY3" fmla="*/ 385591 h 1901018"/>
              <a:gd name="connsiteX4" fmla="*/ 5982159 w 5982159"/>
              <a:gd name="connsiteY4" fmla="*/ 936434 h 19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159" h="1901018">
                <a:moveTo>
                  <a:pt x="0" y="0"/>
                </a:moveTo>
                <a:cubicBezTo>
                  <a:pt x="657340" y="602255"/>
                  <a:pt x="1314680" y="1204511"/>
                  <a:pt x="1850834" y="1509311"/>
                </a:cubicBezTo>
                <a:cubicBezTo>
                  <a:pt x="2386988" y="1814111"/>
                  <a:pt x="2748708" y="2016087"/>
                  <a:pt x="3216925" y="1828800"/>
                </a:cubicBezTo>
                <a:cubicBezTo>
                  <a:pt x="3685142" y="1641513"/>
                  <a:pt x="4199263" y="534319"/>
                  <a:pt x="4660135" y="385591"/>
                </a:cubicBezTo>
                <a:cubicBezTo>
                  <a:pt x="5121007" y="236863"/>
                  <a:pt x="5551583" y="586648"/>
                  <a:pt x="5982159" y="936434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41630" y="895350"/>
            <a:ext cx="796859" cy="563886"/>
            <a:chOff x="2217989" y="1275585"/>
            <a:chExt cx="796859" cy="563886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/>
      <p:bldP spid="34" grpId="0"/>
      <p:bldP spid="22" grpId="0" animBg="1"/>
      <p:bldP spid="23" grpId="0"/>
      <p:bldP spid="25" grpId="0" animBg="1"/>
      <p:bldP spid="28" grpId="0"/>
      <p:bldP spid="29" grpId="0" animBg="1"/>
      <p:bldP spid="30" grpId="0"/>
      <p:bldP spid="32" grpId="0"/>
      <p:bldP spid="36" grpId="0"/>
      <p:bldP spid="39" grpId="0"/>
      <p:bldP spid="40" grpId="0"/>
      <p:bldP spid="41" grpId="0"/>
      <p:bldP spid="7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A Map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1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5706126" y="1885469"/>
            <a:ext cx="1134126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5873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 rot="20845007">
            <a:off x="1647791" y="869144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37" name="Freeform 36"/>
          <p:cNvSpPr/>
          <p:nvPr/>
        </p:nvSpPr>
        <p:spPr>
          <a:xfrm>
            <a:off x="2068417" y="1198084"/>
            <a:ext cx="4486619" cy="1425764"/>
          </a:xfrm>
          <a:custGeom>
            <a:avLst/>
            <a:gdLst>
              <a:gd name="connsiteX0" fmla="*/ 0 w 5982159"/>
              <a:gd name="connsiteY0" fmla="*/ 0 h 1901018"/>
              <a:gd name="connsiteX1" fmla="*/ 1850834 w 5982159"/>
              <a:gd name="connsiteY1" fmla="*/ 1509311 h 1901018"/>
              <a:gd name="connsiteX2" fmla="*/ 3216925 w 5982159"/>
              <a:gd name="connsiteY2" fmla="*/ 1828800 h 1901018"/>
              <a:gd name="connsiteX3" fmla="*/ 4660135 w 5982159"/>
              <a:gd name="connsiteY3" fmla="*/ 385591 h 1901018"/>
              <a:gd name="connsiteX4" fmla="*/ 5982159 w 5982159"/>
              <a:gd name="connsiteY4" fmla="*/ 936434 h 19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159" h="1901018">
                <a:moveTo>
                  <a:pt x="0" y="0"/>
                </a:moveTo>
                <a:cubicBezTo>
                  <a:pt x="657340" y="602255"/>
                  <a:pt x="1314680" y="1204511"/>
                  <a:pt x="1850834" y="1509311"/>
                </a:cubicBezTo>
                <a:cubicBezTo>
                  <a:pt x="2386988" y="1814111"/>
                  <a:pt x="2748708" y="2016087"/>
                  <a:pt x="3216925" y="1828800"/>
                </a:cubicBezTo>
                <a:cubicBezTo>
                  <a:pt x="3685142" y="1641513"/>
                  <a:pt x="4199263" y="534319"/>
                  <a:pt x="4660135" y="385591"/>
                </a:cubicBezTo>
                <a:cubicBezTo>
                  <a:pt x="5121007" y="236863"/>
                  <a:pt x="5551583" y="586648"/>
                  <a:pt x="5982159" y="936434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941630" y="895350"/>
            <a:ext cx="796859" cy="563886"/>
            <a:chOff x="2217989" y="1275585"/>
            <a:chExt cx="796859" cy="563886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5706126" y="1885469"/>
            <a:ext cx="1134126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5873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 rot="20845007">
            <a:off x="1647791" y="869144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5" name="Freeform 44"/>
          <p:cNvSpPr/>
          <p:nvPr/>
        </p:nvSpPr>
        <p:spPr>
          <a:xfrm>
            <a:off x="3315985" y="980788"/>
            <a:ext cx="229901" cy="124487"/>
          </a:xfrm>
          <a:custGeom>
            <a:avLst/>
            <a:gdLst>
              <a:gd name="connsiteX0" fmla="*/ 54 w 306535"/>
              <a:gd name="connsiteY0" fmla="*/ 95459 h 165983"/>
              <a:gd name="connsiteX1" fmla="*/ 195997 w 306535"/>
              <a:gd name="connsiteY1" fmla="*/ 0 h 165983"/>
              <a:gd name="connsiteX2" fmla="*/ 306529 w 306535"/>
              <a:gd name="connsiteY2" fmla="*/ 95459 h 165983"/>
              <a:gd name="connsiteX3" fmla="*/ 201021 w 306535"/>
              <a:gd name="connsiteY3" fmla="*/ 165797 h 165983"/>
              <a:gd name="connsiteX4" fmla="*/ 175900 w 306535"/>
              <a:gd name="connsiteY4" fmla="*/ 115556 h 165983"/>
              <a:gd name="connsiteX5" fmla="*/ 54 w 306535"/>
              <a:gd name="connsiteY5" fmla="*/ 95459 h 16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35" h="165983">
                <a:moveTo>
                  <a:pt x="54" y="95459"/>
                </a:moveTo>
                <a:cubicBezTo>
                  <a:pt x="3403" y="76200"/>
                  <a:pt x="144918" y="0"/>
                  <a:pt x="195997" y="0"/>
                </a:cubicBezTo>
                <a:cubicBezTo>
                  <a:pt x="247076" y="0"/>
                  <a:pt x="305692" y="67826"/>
                  <a:pt x="306529" y="95459"/>
                </a:cubicBezTo>
                <a:cubicBezTo>
                  <a:pt x="307366" y="123092"/>
                  <a:pt x="222793" y="162447"/>
                  <a:pt x="201021" y="165797"/>
                </a:cubicBezTo>
                <a:cubicBezTo>
                  <a:pt x="179249" y="169147"/>
                  <a:pt x="204370" y="126442"/>
                  <a:pt x="175900" y="115556"/>
                </a:cubicBezTo>
                <a:cubicBezTo>
                  <a:pt x="147430" y="104670"/>
                  <a:pt x="-3295" y="114718"/>
                  <a:pt x="54" y="95459"/>
                </a:cubicBezTo>
                <a:close/>
              </a:path>
            </a:pathLst>
          </a:cu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52521" y="1844555"/>
            <a:ext cx="2734937" cy="601190"/>
          </a:xfrm>
          <a:custGeom>
            <a:avLst/>
            <a:gdLst>
              <a:gd name="connsiteX0" fmla="*/ 3646583 w 3646583"/>
              <a:gd name="connsiteY0" fmla="*/ 228710 h 801587"/>
              <a:gd name="connsiteX1" fmla="*/ 672029 w 3646583"/>
              <a:gd name="connsiteY1" fmla="*/ 30406 h 801587"/>
              <a:gd name="connsiteX2" fmla="*/ 0 w 3646583"/>
              <a:gd name="connsiteY2" fmla="*/ 801587 h 8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583" h="801587">
                <a:moveTo>
                  <a:pt x="3646583" y="228710"/>
                </a:moveTo>
                <a:cubicBezTo>
                  <a:pt x="2463188" y="81818"/>
                  <a:pt x="1279793" y="-65073"/>
                  <a:pt x="672029" y="30406"/>
                </a:cubicBezTo>
                <a:cubicBezTo>
                  <a:pt x="64265" y="125885"/>
                  <a:pt x="32132" y="463736"/>
                  <a:pt x="0" y="801587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20845007">
            <a:off x="1662441" y="1230123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41630" y="895350"/>
            <a:ext cx="796859" cy="563886"/>
            <a:chOff x="2217989" y="1275585"/>
            <a:chExt cx="796859" cy="563886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08930" y="2436860"/>
            <a:ext cx="123290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98835" y="1885469"/>
            <a:ext cx="110692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5873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 rot="20845007">
            <a:off x="1647791" y="869144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45" name="Freeform 44"/>
          <p:cNvSpPr/>
          <p:nvPr/>
        </p:nvSpPr>
        <p:spPr>
          <a:xfrm>
            <a:off x="3315985" y="980788"/>
            <a:ext cx="229901" cy="124487"/>
          </a:xfrm>
          <a:custGeom>
            <a:avLst/>
            <a:gdLst>
              <a:gd name="connsiteX0" fmla="*/ 54 w 306535"/>
              <a:gd name="connsiteY0" fmla="*/ 95459 h 165983"/>
              <a:gd name="connsiteX1" fmla="*/ 195997 w 306535"/>
              <a:gd name="connsiteY1" fmla="*/ 0 h 165983"/>
              <a:gd name="connsiteX2" fmla="*/ 306529 w 306535"/>
              <a:gd name="connsiteY2" fmla="*/ 95459 h 165983"/>
              <a:gd name="connsiteX3" fmla="*/ 201021 w 306535"/>
              <a:gd name="connsiteY3" fmla="*/ 165797 h 165983"/>
              <a:gd name="connsiteX4" fmla="*/ 175900 w 306535"/>
              <a:gd name="connsiteY4" fmla="*/ 115556 h 165983"/>
              <a:gd name="connsiteX5" fmla="*/ 54 w 306535"/>
              <a:gd name="connsiteY5" fmla="*/ 95459 h 16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35" h="165983">
                <a:moveTo>
                  <a:pt x="54" y="95459"/>
                </a:moveTo>
                <a:cubicBezTo>
                  <a:pt x="3403" y="76200"/>
                  <a:pt x="144918" y="0"/>
                  <a:pt x="195997" y="0"/>
                </a:cubicBezTo>
                <a:cubicBezTo>
                  <a:pt x="247076" y="0"/>
                  <a:pt x="305692" y="67826"/>
                  <a:pt x="306529" y="95459"/>
                </a:cubicBezTo>
                <a:cubicBezTo>
                  <a:pt x="307366" y="123092"/>
                  <a:pt x="222793" y="162447"/>
                  <a:pt x="201021" y="165797"/>
                </a:cubicBezTo>
                <a:cubicBezTo>
                  <a:pt x="179249" y="169147"/>
                  <a:pt x="204370" y="126442"/>
                  <a:pt x="175900" y="115556"/>
                </a:cubicBezTo>
                <a:cubicBezTo>
                  <a:pt x="147430" y="104670"/>
                  <a:pt x="-3295" y="114718"/>
                  <a:pt x="54" y="95459"/>
                </a:cubicBezTo>
                <a:close/>
              </a:path>
            </a:pathLst>
          </a:cu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52521" y="1844555"/>
            <a:ext cx="2734937" cy="601190"/>
          </a:xfrm>
          <a:custGeom>
            <a:avLst/>
            <a:gdLst>
              <a:gd name="connsiteX0" fmla="*/ 3646583 w 3646583"/>
              <a:gd name="connsiteY0" fmla="*/ 228710 h 801587"/>
              <a:gd name="connsiteX1" fmla="*/ 672029 w 3646583"/>
              <a:gd name="connsiteY1" fmla="*/ 30406 h 801587"/>
              <a:gd name="connsiteX2" fmla="*/ 0 w 3646583"/>
              <a:gd name="connsiteY2" fmla="*/ 801587 h 8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583" h="801587">
                <a:moveTo>
                  <a:pt x="3646583" y="228710"/>
                </a:moveTo>
                <a:cubicBezTo>
                  <a:pt x="2463188" y="81818"/>
                  <a:pt x="1279793" y="-65073"/>
                  <a:pt x="672029" y="30406"/>
                </a:cubicBezTo>
                <a:cubicBezTo>
                  <a:pt x="64265" y="125885"/>
                  <a:pt x="32132" y="463736"/>
                  <a:pt x="0" y="801587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20845007">
            <a:off x="1662441" y="1230123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 rot="20845007">
            <a:off x="5549672" y="1809978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941630" y="895350"/>
            <a:ext cx="796859" cy="563886"/>
            <a:chOff x="2217989" y="1275585"/>
            <a:chExt cx="796859" cy="563886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08930" y="2436860"/>
            <a:ext cx="123290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98835" y="1885469"/>
            <a:ext cx="110692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5873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 rot="20845007">
            <a:off x="1647791" y="869144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45" name="Freeform 44"/>
          <p:cNvSpPr/>
          <p:nvPr/>
        </p:nvSpPr>
        <p:spPr>
          <a:xfrm>
            <a:off x="3315985" y="980788"/>
            <a:ext cx="229901" cy="124487"/>
          </a:xfrm>
          <a:custGeom>
            <a:avLst/>
            <a:gdLst>
              <a:gd name="connsiteX0" fmla="*/ 54 w 306535"/>
              <a:gd name="connsiteY0" fmla="*/ 95459 h 165983"/>
              <a:gd name="connsiteX1" fmla="*/ 195997 w 306535"/>
              <a:gd name="connsiteY1" fmla="*/ 0 h 165983"/>
              <a:gd name="connsiteX2" fmla="*/ 306529 w 306535"/>
              <a:gd name="connsiteY2" fmla="*/ 95459 h 165983"/>
              <a:gd name="connsiteX3" fmla="*/ 201021 w 306535"/>
              <a:gd name="connsiteY3" fmla="*/ 165797 h 165983"/>
              <a:gd name="connsiteX4" fmla="*/ 175900 w 306535"/>
              <a:gd name="connsiteY4" fmla="*/ 115556 h 165983"/>
              <a:gd name="connsiteX5" fmla="*/ 54 w 306535"/>
              <a:gd name="connsiteY5" fmla="*/ 95459 h 16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35" h="165983">
                <a:moveTo>
                  <a:pt x="54" y="95459"/>
                </a:moveTo>
                <a:cubicBezTo>
                  <a:pt x="3403" y="76200"/>
                  <a:pt x="144918" y="0"/>
                  <a:pt x="195997" y="0"/>
                </a:cubicBezTo>
                <a:cubicBezTo>
                  <a:pt x="247076" y="0"/>
                  <a:pt x="305692" y="67826"/>
                  <a:pt x="306529" y="95459"/>
                </a:cubicBezTo>
                <a:cubicBezTo>
                  <a:pt x="307366" y="123092"/>
                  <a:pt x="222793" y="162447"/>
                  <a:pt x="201021" y="165797"/>
                </a:cubicBezTo>
                <a:cubicBezTo>
                  <a:pt x="179249" y="169147"/>
                  <a:pt x="204370" y="126442"/>
                  <a:pt x="175900" y="115556"/>
                </a:cubicBezTo>
                <a:cubicBezTo>
                  <a:pt x="147430" y="104670"/>
                  <a:pt x="-3295" y="114718"/>
                  <a:pt x="54" y="95459"/>
                </a:cubicBezTo>
                <a:close/>
              </a:path>
            </a:pathLst>
          </a:cu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52521" y="1844555"/>
            <a:ext cx="2734937" cy="601190"/>
          </a:xfrm>
          <a:custGeom>
            <a:avLst/>
            <a:gdLst>
              <a:gd name="connsiteX0" fmla="*/ 3646583 w 3646583"/>
              <a:gd name="connsiteY0" fmla="*/ 228710 h 801587"/>
              <a:gd name="connsiteX1" fmla="*/ 672029 w 3646583"/>
              <a:gd name="connsiteY1" fmla="*/ 30406 h 801587"/>
              <a:gd name="connsiteX2" fmla="*/ 0 w 3646583"/>
              <a:gd name="connsiteY2" fmla="*/ 801587 h 8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583" h="801587">
                <a:moveTo>
                  <a:pt x="3646583" y="228710"/>
                </a:moveTo>
                <a:cubicBezTo>
                  <a:pt x="2463188" y="81818"/>
                  <a:pt x="1279793" y="-65073"/>
                  <a:pt x="672029" y="30406"/>
                </a:cubicBezTo>
                <a:cubicBezTo>
                  <a:pt x="64265" y="125885"/>
                  <a:pt x="32132" y="463736"/>
                  <a:pt x="0" y="801587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20845007">
            <a:off x="1662441" y="1230123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 rot="20845007">
            <a:off x="5549672" y="1809978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Fixed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941630" y="895350"/>
            <a:ext cx="796859" cy="563886"/>
            <a:chOff x="2217989" y="1275585"/>
            <a:chExt cx="796859" cy="563886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677158" y="1562040"/>
              <a:ext cx="283349" cy="194679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08930" y="2436860"/>
            <a:ext cx="123290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98835" y="1885469"/>
            <a:ext cx="110692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5873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 rot="20845007">
            <a:off x="1647791" y="869144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5" name="Freeform 44"/>
          <p:cNvSpPr/>
          <p:nvPr/>
        </p:nvSpPr>
        <p:spPr>
          <a:xfrm>
            <a:off x="3315985" y="980788"/>
            <a:ext cx="229901" cy="124487"/>
          </a:xfrm>
          <a:custGeom>
            <a:avLst/>
            <a:gdLst>
              <a:gd name="connsiteX0" fmla="*/ 54 w 306535"/>
              <a:gd name="connsiteY0" fmla="*/ 95459 h 165983"/>
              <a:gd name="connsiteX1" fmla="*/ 195997 w 306535"/>
              <a:gd name="connsiteY1" fmla="*/ 0 h 165983"/>
              <a:gd name="connsiteX2" fmla="*/ 306529 w 306535"/>
              <a:gd name="connsiteY2" fmla="*/ 95459 h 165983"/>
              <a:gd name="connsiteX3" fmla="*/ 201021 w 306535"/>
              <a:gd name="connsiteY3" fmla="*/ 165797 h 165983"/>
              <a:gd name="connsiteX4" fmla="*/ 175900 w 306535"/>
              <a:gd name="connsiteY4" fmla="*/ 115556 h 165983"/>
              <a:gd name="connsiteX5" fmla="*/ 54 w 306535"/>
              <a:gd name="connsiteY5" fmla="*/ 95459 h 16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35" h="165983">
                <a:moveTo>
                  <a:pt x="54" y="95459"/>
                </a:moveTo>
                <a:cubicBezTo>
                  <a:pt x="3403" y="76200"/>
                  <a:pt x="144918" y="0"/>
                  <a:pt x="195997" y="0"/>
                </a:cubicBezTo>
                <a:cubicBezTo>
                  <a:pt x="247076" y="0"/>
                  <a:pt x="305692" y="67826"/>
                  <a:pt x="306529" y="95459"/>
                </a:cubicBezTo>
                <a:cubicBezTo>
                  <a:pt x="307366" y="123092"/>
                  <a:pt x="222793" y="162447"/>
                  <a:pt x="201021" y="165797"/>
                </a:cubicBezTo>
                <a:cubicBezTo>
                  <a:pt x="179249" y="169147"/>
                  <a:pt x="204370" y="126442"/>
                  <a:pt x="175900" y="115556"/>
                </a:cubicBezTo>
                <a:cubicBezTo>
                  <a:pt x="147430" y="104670"/>
                  <a:pt x="-3295" y="114718"/>
                  <a:pt x="54" y="95459"/>
                </a:cubicBezTo>
                <a:close/>
              </a:path>
            </a:pathLst>
          </a:cu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20845007">
            <a:off x="1662441" y="1230123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 rot="20845007">
            <a:off x="5549672" y="1809978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 rot="20845007">
            <a:off x="5559054" y="2164751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6" name="Freeform 45"/>
          <p:cNvSpPr/>
          <p:nvPr/>
        </p:nvSpPr>
        <p:spPr>
          <a:xfrm>
            <a:off x="3258238" y="2335461"/>
            <a:ext cx="3257978" cy="696932"/>
          </a:xfrm>
          <a:custGeom>
            <a:avLst/>
            <a:gdLst>
              <a:gd name="connsiteX0" fmla="*/ 0 w 4318612"/>
              <a:gd name="connsiteY0" fmla="*/ 334333 h 929243"/>
              <a:gd name="connsiteX1" fmla="*/ 2688116 w 4318612"/>
              <a:gd name="connsiteY1" fmla="*/ 25860 h 929243"/>
              <a:gd name="connsiteX2" fmla="*/ 4318612 w 4318612"/>
              <a:gd name="connsiteY2" fmla="*/ 929243 h 92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612" h="929243">
                <a:moveTo>
                  <a:pt x="0" y="334333"/>
                </a:moveTo>
                <a:cubicBezTo>
                  <a:pt x="984173" y="130520"/>
                  <a:pt x="1968347" y="-73292"/>
                  <a:pt x="2688116" y="25860"/>
                </a:cubicBezTo>
                <a:cubicBezTo>
                  <a:pt x="3407885" y="125012"/>
                  <a:pt x="3863248" y="527127"/>
                  <a:pt x="4318612" y="929243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952521" y="1844555"/>
            <a:ext cx="2734937" cy="601190"/>
          </a:xfrm>
          <a:custGeom>
            <a:avLst/>
            <a:gdLst>
              <a:gd name="connsiteX0" fmla="*/ 3646583 w 3646583"/>
              <a:gd name="connsiteY0" fmla="*/ 228710 h 801587"/>
              <a:gd name="connsiteX1" fmla="*/ 672029 w 3646583"/>
              <a:gd name="connsiteY1" fmla="*/ 30406 h 801587"/>
              <a:gd name="connsiteX2" fmla="*/ 0 w 3646583"/>
              <a:gd name="connsiteY2" fmla="*/ 801587 h 8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583" h="801587">
                <a:moveTo>
                  <a:pt x="3646583" y="228710"/>
                </a:moveTo>
                <a:cubicBezTo>
                  <a:pt x="2463188" y="81818"/>
                  <a:pt x="1279793" y="-65073"/>
                  <a:pt x="672029" y="30406"/>
                </a:cubicBezTo>
                <a:cubicBezTo>
                  <a:pt x="64265" y="125885"/>
                  <a:pt x="32132" y="463736"/>
                  <a:pt x="0" y="801587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5941630" y="895350"/>
            <a:ext cx="796859" cy="563886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 bwMode="auto">
          <a:xfrm>
            <a:off x="6400799" y="1181805"/>
            <a:ext cx="283349" cy="194679"/>
          </a:xfrm>
          <a:custGeom>
            <a:avLst/>
            <a:gdLst>
              <a:gd name="connsiteX0" fmla="*/ 3197 w 545288"/>
              <a:gd name="connsiteY0" fmla="*/ 213855 h 505261"/>
              <a:gd name="connsiteX1" fmla="*/ 144864 w 545288"/>
              <a:gd name="connsiteY1" fmla="*/ 1353 h 505261"/>
              <a:gd name="connsiteX2" fmla="*/ 544109 w 545288"/>
              <a:gd name="connsiteY2" fmla="*/ 329765 h 505261"/>
              <a:gd name="connsiteX3" fmla="*/ 267214 w 545288"/>
              <a:gd name="connsiteY3" fmla="*/ 503629 h 505261"/>
              <a:gd name="connsiteX4" fmla="*/ 260774 w 545288"/>
              <a:gd name="connsiteY4" fmla="*/ 233173 h 505261"/>
              <a:gd name="connsiteX5" fmla="*/ 3197 w 545288"/>
              <a:gd name="connsiteY5" fmla="*/ 213855 h 50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288" h="505261">
                <a:moveTo>
                  <a:pt x="3197" y="213855"/>
                </a:moveTo>
                <a:cubicBezTo>
                  <a:pt x="-16121" y="175218"/>
                  <a:pt x="54712" y="-17965"/>
                  <a:pt x="144864" y="1353"/>
                </a:cubicBezTo>
                <a:cubicBezTo>
                  <a:pt x="235016" y="20671"/>
                  <a:pt x="523717" y="246052"/>
                  <a:pt x="544109" y="329765"/>
                </a:cubicBezTo>
                <a:cubicBezTo>
                  <a:pt x="564501" y="413478"/>
                  <a:pt x="314437" y="519728"/>
                  <a:pt x="267214" y="503629"/>
                </a:cubicBezTo>
                <a:cubicBezTo>
                  <a:pt x="219992" y="487530"/>
                  <a:pt x="299411" y="282542"/>
                  <a:pt x="260774" y="233173"/>
                </a:cubicBezTo>
                <a:cubicBezTo>
                  <a:pt x="222137" y="183804"/>
                  <a:pt x="22515" y="252492"/>
                  <a:pt x="3197" y="213855"/>
                </a:cubicBezTo>
                <a:close/>
              </a:path>
            </a:pathLst>
          </a:custGeom>
          <a:solidFill>
            <a:srgbClr val="F7F793"/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706126" y="3053971"/>
            <a:ext cx="110692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08930" y="2436860"/>
            <a:ext cx="123290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98835" y="1885469"/>
            <a:ext cx="1106924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17694" y="926782"/>
            <a:ext cx="1897502" cy="27003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27837" y="1881039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06074" y="926782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17694" y="926782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05873" y="926782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17694" y="1332447"/>
            <a:ext cx="189750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6074" y="1332447"/>
            <a:ext cx="47546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17694" y="1332447"/>
            <a:ext cx="50776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71700" y="1332447"/>
            <a:ext cx="50588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s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7081" y="2232699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a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E(W,s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34474" y="2428598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033718" y="2805045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T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5344" y="3391613"/>
            <a:ext cx="138320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 rot="20845007">
            <a:off x="1647791" y="869144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5" name="Freeform 44"/>
          <p:cNvSpPr/>
          <p:nvPr/>
        </p:nvSpPr>
        <p:spPr>
          <a:xfrm>
            <a:off x="3315985" y="980788"/>
            <a:ext cx="229901" cy="124487"/>
          </a:xfrm>
          <a:custGeom>
            <a:avLst/>
            <a:gdLst>
              <a:gd name="connsiteX0" fmla="*/ 54 w 306535"/>
              <a:gd name="connsiteY0" fmla="*/ 95459 h 165983"/>
              <a:gd name="connsiteX1" fmla="*/ 195997 w 306535"/>
              <a:gd name="connsiteY1" fmla="*/ 0 h 165983"/>
              <a:gd name="connsiteX2" fmla="*/ 306529 w 306535"/>
              <a:gd name="connsiteY2" fmla="*/ 95459 h 165983"/>
              <a:gd name="connsiteX3" fmla="*/ 201021 w 306535"/>
              <a:gd name="connsiteY3" fmla="*/ 165797 h 165983"/>
              <a:gd name="connsiteX4" fmla="*/ 175900 w 306535"/>
              <a:gd name="connsiteY4" fmla="*/ 115556 h 165983"/>
              <a:gd name="connsiteX5" fmla="*/ 54 w 306535"/>
              <a:gd name="connsiteY5" fmla="*/ 95459 h 16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535" h="165983">
                <a:moveTo>
                  <a:pt x="54" y="95459"/>
                </a:moveTo>
                <a:cubicBezTo>
                  <a:pt x="3403" y="76200"/>
                  <a:pt x="144918" y="0"/>
                  <a:pt x="195997" y="0"/>
                </a:cubicBezTo>
                <a:cubicBezTo>
                  <a:pt x="247076" y="0"/>
                  <a:pt x="305692" y="67826"/>
                  <a:pt x="306529" y="95459"/>
                </a:cubicBezTo>
                <a:cubicBezTo>
                  <a:pt x="307366" y="123092"/>
                  <a:pt x="222793" y="162447"/>
                  <a:pt x="201021" y="165797"/>
                </a:cubicBezTo>
                <a:cubicBezTo>
                  <a:pt x="179249" y="169147"/>
                  <a:pt x="204370" y="126442"/>
                  <a:pt x="175900" y="115556"/>
                </a:cubicBezTo>
                <a:cubicBezTo>
                  <a:pt x="147430" y="104670"/>
                  <a:pt x="-3295" y="114718"/>
                  <a:pt x="54" y="95459"/>
                </a:cubicBezTo>
                <a:close/>
              </a:path>
            </a:pathLst>
          </a:cu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20845007">
            <a:off x="1662441" y="1230123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36100" y="3039954"/>
            <a:ext cx="1490457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>
                <a:latin typeface="Montserrat Light" panose="00000400000000000000" pitchFamily="50" charset="0"/>
              </a:rPr>
              <a:t>B</a:t>
            </a:r>
            <a:r>
              <a:rPr lang="en-US" sz="1400" baseline="-25000" dirty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 = </a:t>
            </a:r>
            <a:r>
              <a:rPr lang="en-US" sz="1400" dirty="0" smtClean="0">
                <a:latin typeface="Montserrat Light" panose="00000400000000000000" pitchFamily="50" charset="0"/>
              </a:rPr>
              <a:t>E(W,t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>
                <a:latin typeface="Montserrat Light" panose="00000400000000000000" pitchFamily="50" charset="0"/>
              </a:rPr>
              <a:t>)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 rot="20845007">
            <a:off x="5549672" y="1809978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 rot="20845007">
            <a:off x="5559054" y="2164751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46" name="Freeform 45"/>
          <p:cNvSpPr/>
          <p:nvPr/>
        </p:nvSpPr>
        <p:spPr>
          <a:xfrm>
            <a:off x="3258238" y="2335461"/>
            <a:ext cx="3257978" cy="696932"/>
          </a:xfrm>
          <a:custGeom>
            <a:avLst/>
            <a:gdLst>
              <a:gd name="connsiteX0" fmla="*/ 0 w 4318612"/>
              <a:gd name="connsiteY0" fmla="*/ 334333 h 929243"/>
              <a:gd name="connsiteX1" fmla="*/ 2688116 w 4318612"/>
              <a:gd name="connsiteY1" fmla="*/ 25860 h 929243"/>
              <a:gd name="connsiteX2" fmla="*/ 4318612 w 4318612"/>
              <a:gd name="connsiteY2" fmla="*/ 929243 h 92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612" h="929243">
                <a:moveTo>
                  <a:pt x="0" y="334333"/>
                </a:moveTo>
                <a:cubicBezTo>
                  <a:pt x="984173" y="130520"/>
                  <a:pt x="1968347" y="-73292"/>
                  <a:pt x="2688116" y="25860"/>
                </a:cubicBezTo>
                <a:cubicBezTo>
                  <a:pt x="3407885" y="125012"/>
                  <a:pt x="3863248" y="527127"/>
                  <a:pt x="4318612" y="929243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 rot="20845007">
            <a:off x="1778634" y="2250289"/>
            <a:ext cx="464343" cy="188401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900" b="1" dirty="0">
                <a:solidFill>
                  <a:srgbClr val="C00000"/>
                </a:solidFill>
                <a:latin typeface="Comic Sans MS" pitchFamily="66" charset="0"/>
              </a:rPr>
              <a:t>Fixed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HOI via Alternating Extraction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6871060" y="1043907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5941630" y="895350"/>
            <a:ext cx="796859" cy="563886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6400799" y="1181805"/>
            <a:ext cx="283349" cy="194679"/>
          </a:xfrm>
          <a:custGeom>
            <a:avLst/>
            <a:gdLst>
              <a:gd name="connsiteX0" fmla="*/ 3197 w 545288"/>
              <a:gd name="connsiteY0" fmla="*/ 213855 h 505261"/>
              <a:gd name="connsiteX1" fmla="*/ 144864 w 545288"/>
              <a:gd name="connsiteY1" fmla="*/ 1353 h 505261"/>
              <a:gd name="connsiteX2" fmla="*/ 544109 w 545288"/>
              <a:gd name="connsiteY2" fmla="*/ 329765 h 505261"/>
              <a:gd name="connsiteX3" fmla="*/ 267214 w 545288"/>
              <a:gd name="connsiteY3" fmla="*/ 503629 h 505261"/>
              <a:gd name="connsiteX4" fmla="*/ 260774 w 545288"/>
              <a:gd name="connsiteY4" fmla="*/ 233173 h 505261"/>
              <a:gd name="connsiteX5" fmla="*/ 3197 w 545288"/>
              <a:gd name="connsiteY5" fmla="*/ 213855 h 50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288" h="505261">
                <a:moveTo>
                  <a:pt x="3197" y="213855"/>
                </a:moveTo>
                <a:cubicBezTo>
                  <a:pt x="-16121" y="175218"/>
                  <a:pt x="54712" y="-17965"/>
                  <a:pt x="144864" y="1353"/>
                </a:cubicBezTo>
                <a:cubicBezTo>
                  <a:pt x="235016" y="20671"/>
                  <a:pt x="523717" y="246052"/>
                  <a:pt x="544109" y="329765"/>
                </a:cubicBezTo>
                <a:cubicBezTo>
                  <a:pt x="564501" y="413478"/>
                  <a:pt x="314437" y="519728"/>
                  <a:pt x="267214" y="503629"/>
                </a:cubicBezTo>
                <a:cubicBezTo>
                  <a:pt x="219992" y="487530"/>
                  <a:pt x="299411" y="282542"/>
                  <a:pt x="260774" y="233173"/>
                </a:cubicBezTo>
                <a:cubicBezTo>
                  <a:pt x="222137" y="183804"/>
                  <a:pt x="22515" y="252492"/>
                  <a:pt x="3197" y="213855"/>
                </a:cubicBezTo>
                <a:close/>
              </a:path>
            </a:pathLst>
          </a:custGeom>
          <a:solidFill>
            <a:srgbClr val="F7F793"/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1003"/>
            <a:ext cx="2225074" cy="170200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12" y="2146590"/>
            <a:ext cx="3218303" cy="22388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6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The Flip Flop Primitive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0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44234" y="1229575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4234" y="1849900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048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04800" y="184033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931189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584842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26712" y="1229575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789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95250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Flip-Flop Primitive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26712" y="1849900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8978" y="1849900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239000" y="4286671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33763" y="4122948"/>
            <a:ext cx="796859" cy="563886"/>
            <a:chOff x="2217989" y="1275585"/>
            <a:chExt cx="796859" cy="563886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81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50" grpId="0"/>
      <p:bldP spid="51" grpId="0"/>
      <p:bldP spid="56" grpId="0"/>
      <p:bldP spid="57" grpId="0"/>
      <p:bldP spid="58" grpId="0" animBg="1"/>
      <p:bldP spid="61" grpId="0" animBg="1"/>
      <p:bldP spid="21" grpId="0" animBg="1"/>
      <p:bldP spid="26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44234" y="1229575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4234" y="1849900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048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04800" y="184033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931189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584842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26712" y="1229575"/>
            <a:ext cx="263742" cy="270030"/>
          </a:xfrm>
          <a:prstGeom prst="roundRect">
            <a:avLst/>
          </a:prstGeom>
          <a:solidFill>
            <a:srgbClr val="B8CEC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789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95250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Flip-Flop Primitive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26712" y="1849900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8978" y="1849900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239000" y="4286671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633763" y="4122948"/>
            <a:ext cx="796859" cy="563886"/>
            <a:chOff x="2217989" y="1275585"/>
            <a:chExt cx="796859" cy="563886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9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44234" y="1229575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4234" y="1849900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048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04800" y="184033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931189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584842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26712" y="1229575"/>
            <a:ext cx="263742" cy="270030"/>
          </a:xfrm>
          <a:prstGeom prst="roundRect">
            <a:avLst/>
          </a:prstGeom>
          <a:solidFill>
            <a:srgbClr val="B8CEC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789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95250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Flip-Flop Primitive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26712" y="1849900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8978" y="1849900"/>
            <a:ext cx="263742" cy="270030"/>
          </a:xfrm>
          <a:prstGeom prst="roundRect">
            <a:avLst/>
          </a:prstGeom>
          <a:solidFill>
            <a:srgbClr val="B8CEC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238494" y="1206526"/>
            <a:ext cx="178130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 = E(W,A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)</a:t>
            </a:r>
            <a:endParaRPr lang="en-US" sz="1400" dirty="0">
              <a:latin typeface="Montserrat Light" panose="00000400000000000000" pitchFamily="50" charset="0"/>
            </a:endParaRPr>
          </a:p>
          <a:p>
            <a:pPr marL="0" indent="0" algn="just" rtl="0">
              <a:buNone/>
            </a:pP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38494" y="1793222"/>
            <a:ext cx="178130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 = E(W,B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)</a:t>
            </a:r>
            <a:endParaRPr lang="en-US" sz="1400" dirty="0">
              <a:latin typeface="Montserrat Light" panose="00000400000000000000" pitchFamily="50" charset="0"/>
            </a:endParaRPr>
          </a:p>
          <a:p>
            <a:pPr marL="0" indent="0" algn="just" rtl="0">
              <a:buNone/>
            </a:pP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4234" y="2800226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4234" y="3420551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04800" y="279225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04800" y="3410982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931188" y="3821531"/>
            <a:ext cx="34541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A’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576891" y="3821531"/>
            <a:ext cx="37755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B’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26712" y="2810716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78978" y="2810716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926712" y="3431041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78978" y="3431041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239000" y="4286671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633763" y="4122948"/>
            <a:ext cx="796859" cy="563886"/>
            <a:chOff x="2217989" y="1275585"/>
            <a:chExt cx="796859" cy="563886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4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51306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0339" y="2500783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2082" y="3931447"/>
            <a:ext cx="960445" cy="407582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98781" y="936635"/>
            <a:ext cx="1240757" cy="43756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Condensers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92305" y="1858596"/>
            <a:ext cx="228549" cy="510923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58868" y="3201585"/>
            <a:ext cx="236432" cy="65506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881041" y="3811888"/>
            <a:ext cx="1215288" cy="35973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Expanders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2002476" y="3048248"/>
            <a:ext cx="450713" cy="624607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289435" y="1320857"/>
            <a:ext cx="813813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Codes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489297" y="1494555"/>
            <a:ext cx="436707" cy="88225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984676" y="2204979"/>
            <a:ext cx="353588" cy="291794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2368175" y="1676763"/>
            <a:ext cx="750471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PRGs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590544" y="1372018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270372" y="1962150"/>
            <a:ext cx="578228" cy="59788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 animBg="1"/>
      <p:bldP spid="56" grpId="0" animBg="1"/>
      <p:bldP spid="56" grpId="1" animBg="1"/>
      <p:bldP spid="60" grpId="0" animBg="1"/>
      <p:bldP spid="60" grpId="1" animBg="1"/>
      <p:bldP spid="63" grpId="0" animBg="1"/>
      <p:bldP spid="63" grpId="1" animBg="1"/>
      <p:bldP spid="70" grpId="0" animBg="1"/>
      <p:bldP spid="70" grpId="1" animBg="1"/>
      <p:bldP spid="106" grpId="0" animBg="1"/>
      <p:bldP spid="106" grpId="1" animBg="1"/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44234" y="1229575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4234" y="1849900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04800" y="122160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04800" y="184033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931189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584842" y="895350"/>
            <a:ext cx="291740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26712" y="1229575"/>
            <a:ext cx="263742" cy="270030"/>
          </a:xfrm>
          <a:prstGeom prst="roundRect">
            <a:avLst/>
          </a:prstGeom>
          <a:solidFill>
            <a:srgbClr val="B8CEC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78978" y="1229575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95250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Flip-Flop Primitive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26712" y="1849900"/>
            <a:ext cx="263742" cy="270030"/>
          </a:xfrm>
          <a:prstGeom prst="roundRect">
            <a:avLst/>
          </a:prstGeom>
          <a:solidFill>
            <a:srgbClr val="B8CEC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8978" y="1849900"/>
            <a:ext cx="263742" cy="270030"/>
          </a:xfrm>
          <a:prstGeom prst="roundRect">
            <a:avLst/>
          </a:prstGeom>
          <a:solidFill>
            <a:srgbClr val="B8CEC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239000" y="4286671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33763" y="4122948"/>
            <a:ext cx="796859" cy="563886"/>
            <a:chOff x="2217989" y="1275585"/>
            <a:chExt cx="796859" cy="563886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4238494" y="1206526"/>
            <a:ext cx="178130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 = E(W,A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)</a:t>
            </a:r>
            <a:endParaRPr lang="en-US" sz="1400" dirty="0">
              <a:latin typeface="Montserrat Light" panose="00000400000000000000" pitchFamily="50" charset="0"/>
            </a:endParaRPr>
          </a:p>
          <a:p>
            <a:pPr marL="0" indent="0" algn="just" rtl="0">
              <a:buNone/>
            </a:pP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38494" y="1793222"/>
            <a:ext cx="178130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 = E(W,B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)</a:t>
            </a:r>
            <a:endParaRPr lang="en-US" sz="1400" dirty="0">
              <a:latin typeface="Montserrat Light" panose="00000400000000000000" pitchFamily="50" charset="0"/>
            </a:endParaRPr>
          </a:p>
          <a:p>
            <a:pPr marL="0" indent="0" algn="just" rtl="0">
              <a:buNone/>
            </a:pP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4234" y="2800226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4234" y="3420551"/>
            <a:ext cx="1508095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04800" y="279225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04800" y="3410982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931188" y="3821531"/>
            <a:ext cx="345411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A’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576891" y="3821531"/>
            <a:ext cx="37755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B’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26712" y="2810716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78978" y="2810716"/>
            <a:ext cx="263742" cy="270030"/>
          </a:xfrm>
          <a:prstGeom prst="roundRect">
            <a:avLst/>
          </a:prstGeom>
          <a:solidFill>
            <a:srgbClr val="B8CECD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926712" y="3431041"/>
            <a:ext cx="263742" cy="270030"/>
          </a:xfrm>
          <a:prstGeom prst="roundRect">
            <a:avLst/>
          </a:prstGeom>
          <a:solidFill>
            <a:srgbClr val="B8CECD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78978" y="3431041"/>
            <a:ext cx="263742" cy="270030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238494" y="2800226"/>
            <a:ext cx="178130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O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 = E(W,B’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r>
              <a:rPr lang="en-US" sz="1400" dirty="0" smtClean="0">
                <a:latin typeface="Montserrat Light" panose="00000400000000000000" pitchFamily="50" charset="0"/>
              </a:rPr>
              <a:t>)</a:t>
            </a:r>
            <a:endParaRPr lang="en-US" sz="1400" dirty="0">
              <a:latin typeface="Montserrat Light" panose="00000400000000000000" pitchFamily="50" charset="0"/>
            </a:endParaRPr>
          </a:p>
          <a:p>
            <a:pPr marL="0" indent="0" algn="just" rtl="0">
              <a:buNone/>
            </a:pP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238494" y="3386922"/>
            <a:ext cx="1781305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O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 = E(W,A’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r>
              <a:rPr lang="en-US" sz="1400" dirty="0" smtClean="0">
                <a:latin typeface="Montserrat Light" panose="00000400000000000000" pitchFamily="50" charset="0"/>
              </a:rPr>
              <a:t>)</a:t>
            </a:r>
            <a:endParaRPr lang="en-US" sz="1400" dirty="0">
              <a:latin typeface="Montserrat Light" panose="00000400000000000000" pitchFamily="50" charset="0"/>
            </a:endParaRPr>
          </a:p>
          <a:p>
            <a:pPr marL="0" indent="0" algn="just" rtl="0">
              <a:buNone/>
            </a:pPr>
            <a:endParaRPr lang="en-US" sz="1400" baseline="-250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038350"/>
            <a:ext cx="7156648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Independence-Preserving Mergers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0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775475" y="1200150"/>
            <a:ext cx="1034276" cy="1051560"/>
          </a:xfrm>
          <a:prstGeom prst="roundRect">
            <a:avLst>
              <a:gd name="adj" fmla="val 3472"/>
            </a:avLst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72528" y="1401547"/>
            <a:ext cx="1033272" cy="199175"/>
          </a:xfrm>
          <a:prstGeom prst="roundRect">
            <a:avLst>
              <a:gd name="adj" fmla="val 0"/>
            </a:avLst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Independence Preserving Mergers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75475" y="1816135"/>
            <a:ext cx="1034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5475" y="2033784"/>
            <a:ext cx="1034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113723" y="2486644"/>
            <a:ext cx="378834" cy="170963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87266" y="1704310"/>
            <a:ext cx="652266" cy="2286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02469" y="1707310"/>
            <a:ext cx="725430" cy="217649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73089" y="3211595"/>
            <a:ext cx="1034276" cy="1051560"/>
          </a:xfrm>
          <a:prstGeom prst="roundRect">
            <a:avLst>
              <a:gd name="adj" fmla="val 3472"/>
            </a:avLst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73089" y="3827580"/>
            <a:ext cx="1034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3089" y="4045229"/>
            <a:ext cx="1034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111337" y="4498089"/>
            <a:ext cx="378834" cy="170963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72528" y="3608497"/>
            <a:ext cx="1034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1967" y="3405316"/>
            <a:ext cx="1034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 bwMode="auto">
          <a:xfrm rot="291174">
            <a:off x="1087729" y="1506625"/>
            <a:ext cx="590261" cy="836668"/>
          </a:xfrm>
          <a:custGeom>
            <a:avLst/>
            <a:gdLst>
              <a:gd name="connsiteX0" fmla="*/ 590261 w 590261"/>
              <a:gd name="connsiteY0" fmla="*/ 0 h 954157"/>
              <a:gd name="connsiteX1" fmla="*/ 65474 w 590261"/>
              <a:gd name="connsiteY1" fmla="*/ 421420 h 954157"/>
              <a:gd name="connsiteX2" fmla="*/ 25718 w 590261"/>
              <a:gd name="connsiteY2" fmla="*/ 954157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261" h="954157">
                <a:moveTo>
                  <a:pt x="590261" y="0"/>
                </a:moveTo>
                <a:cubicBezTo>
                  <a:pt x="374912" y="131197"/>
                  <a:pt x="159564" y="262394"/>
                  <a:pt x="65474" y="421420"/>
                </a:cubicBezTo>
                <a:cubicBezTo>
                  <a:pt x="-28617" y="580446"/>
                  <a:pt x="-1450" y="767301"/>
                  <a:pt x="25718" y="954157"/>
                </a:cubicBezTo>
              </a:path>
            </a:pathLst>
          </a:custGeom>
          <a:ln w="127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 rot="21323163">
            <a:off x="1147627" y="2671759"/>
            <a:ext cx="470463" cy="924773"/>
          </a:xfrm>
          <a:custGeom>
            <a:avLst/>
            <a:gdLst>
              <a:gd name="connsiteX0" fmla="*/ 1336 w 470463"/>
              <a:gd name="connsiteY0" fmla="*/ 0 h 924773"/>
              <a:gd name="connsiteX1" fmla="*/ 72897 w 470463"/>
              <a:gd name="connsiteY1" fmla="*/ 795131 h 924773"/>
              <a:gd name="connsiteX2" fmla="*/ 470463 w 470463"/>
              <a:gd name="connsiteY2" fmla="*/ 914400 h 92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463" h="924773">
                <a:moveTo>
                  <a:pt x="1336" y="0"/>
                </a:moveTo>
                <a:cubicBezTo>
                  <a:pt x="-1978" y="321365"/>
                  <a:pt x="-5291" y="642731"/>
                  <a:pt x="72897" y="795131"/>
                </a:cubicBezTo>
                <a:cubicBezTo>
                  <a:pt x="151085" y="947531"/>
                  <a:pt x="310774" y="930965"/>
                  <a:pt x="470463" y="914400"/>
                </a:cubicBezTo>
              </a:path>
            </a:pathLst>
          </a:custGeom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 rot="21024358">
            <a:off x="940581" y="236151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endParaRPr lang="en-US" sz="1800" b="1" baseline="-250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3387266" y="3615124"/>
            <a:ext cx="652266" cy="2286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02469" y="3608497"/>
            <a:ext cx="725430" cy="217649"/>
          </a:xfrm>
          <a:prstGeom prst="roundRect">
            <a:avLst/>
          </a:prstGeom>
          <a:solidFill>
            <a:srgbClr val="B8CE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98935" y="1979875"/>
            <a:ext cx="64529" cy="731520"/>
          </a:xfrm>
          <a:custGeom>
            <a:avLst/>
            <a:gdLst>
              <a:gd name="connsiteX0" fmla="*/ 64529 w 64529"/>
              <a:gd name="connsiteY0" fmla="*/ 0 h 731520"/>
              <a:gd name="connsiteX1" fmla="*/ 919 w 64529"/>
              <a:gd name="connsiteY1" fmla="*/ 349857 h 731520"/>
              <a:gd name="connsiteX2" fmla="*/ 32724 w 64529"/>
              <a:gd name="connsiteY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29" h="731520">
                <a:moveTo>
                  <a:pt x="64529" y="0"/>
                </a:moveTo>
                <a:cubicBezTo>
                  <a:pt x="35374" y="113968"/>
                  <a:pt x="6220" y="227937"/>
                  <a:pt x="919" y="349857"/>
                </a:cubicBezTo>
                <a:cubicBezTo>
                  <a:pt x="-4382" y="471777"/>
                  <a:pt x="14171" y="601648"/>
                  <a:pt x="32724" y="731520"/>
                </a:cubicBezTo>
              </a:path>
            </a:pathLst>
          </a:custGeom>
          <a:ln w="127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5071416" y="2989690"/>
            <a:ext cx="52297" cy="548640"/>
          </a:xfrm>
          <a:custGeom>
            <a:avLst/>
            <a:gdLst>
              <a:gd name="connsiteX0" fmla="*/ 0 w 52297"/>
              <a:gd name="connsiteY0" fmla="*/ 0 h 548640"/>
              <a:gd name="connsiteX1" fmla="*/ 47707 w 52297"/>
              <a:gd name="connsiteY1" fmla="*/ 365760 h 548640"/>
              <a:gd name="connsiteX2" fmla="*/ 47707 w 52297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97" h="548640">
                <a:moveTo>
                  <a:pt x="0" y="0"/>
                </a:moveTo>
                <a:cubicBezTo>
                  <a:pt x="19878" y="137160"/>
                  <a:pt x="39756" y="274320"/>
                  <a:pt x="47707" y="365760"/>
                </a:cubicBezTo>
                <a:cubicBezTo>
                  <a:pt x="55658" y="457200"/>
                  <a:pt x="51682" y="502920"/>
                  <a:pt x="47707" y="548640"/>
                </a:cubicBezTo>
              </a:path>
            </a:pathLst>
          </a:cu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 rot="21367711">
            <a:off x="4891787" y="2720460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endParaRPr lang="en-US" sz="1800" b="1" baseline="-250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6553200" y="4421360"/>
            <a:ext cx="2401830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/>
                </a:solidFill>
                <a:latin typeface="Montserrat Light" panose="00000400000000000000" pitchFamily="50" charset="0"/>
              </a:rPr>
              <a:t>Thank you!</a:t>
            </a:r>
            <a:endParaRPr lang="en-US" sz="2200" dirty="0">
              <a:solidFill>
                <a:schemeClr val="tx1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84" y="833121"/>
            <a:ext cx="2964913" cy="20625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0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2" grpId="0" animBg="1"/>
      <p:bldP spid="26" grpId="0" animBg="1"/>
      <p:bldP spid="27" grpId="0" animBg="1"/>
      <p:bldP spid="29" grpId="0" animBg="1"/>
      <p:bldP spid="33" grpId="0" animBg="1"/>
      <p:bldP spid="5" grpId="0" animBg="1"/>
      <p:bldP spid="6" grpId="0" animBg="1"/>
      <p:bldP spid="36" grpId="0"/>
      <p:bldP spid="37" grpId="0" animBg="1"/>
      <p:bldP spid="38" grpId="0" animBg="1"/>
      <p:bldP spid="7" grpId="0" animBg="1"/>
      <p:bldP spid="8" grpId="0" animBg="1"/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54829" y="3364403"/>
            <a:ext cx="1504185" cy="74105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Independence Preserving 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</a:t>
            </a:r>
            <a:r>
              <a:rPr lang="en-US" sz="1300" dirty="0">
                <a:latin typeface="Montserrat Light" panose="00000400000000000000" pitchFamily="50" charset="0"/>
              </a:rPr>
              <a:t>E</a:t>
            </a:r>
            <a:r>
              <a:rPr lang="en-US" sz="1300" dirty="0" smtClean="0">
                <a:latin typeface="Montserrat Light" panose="00000400000000000000" pitchFamily="50" charset="0"/>
              </a:rPr>
              <a:t>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46844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 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848600" y="2044801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54668" y="3289328"/>
            <a:ext cx="150324" cy="5269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285872" y="4437911"/>
            <a:ext cx="1305821" cy="59166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Correlation Breakers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680907" y="4586926"/>
            <a:ext cx="743959" cy="24881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3501797" y="3907257"/>
            <a:ext cx="175141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47" name="Freeform 46"/>
          <p:cNvSpPr/>
          <p:nvPr/>
        </p:nvSpPr>
        <p:spPr>
          <a:xfrm rot="2542167">
            <a:off x="4627696" y="4238183"/>
            <a:ext cx="298980" cy="464837"/>
          </a:xfrm>
          <a:custGeom>
            <a:avLst/>
            <a:gdLst>
              <a:gd name="connsiteX0" fmla="*/ 0 w 164201"/>
              <a:gd name="connsiteY0" fmla="*/ 0 h 839972"/>
              <a:gd name="connsiteX1" fmla="*/ 159488 w 164201"/>
              <a:gd name="connsiteY1" fmla="*/ 520995 h 839972"/>
              <a:gd name="connsiteX2" fmla="*/ 106325 w 164201"/>
              <a:gd name="connsiteY2" fmla="*/ 839972 h 8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201" h="839972">
                <a:moveTo>
                  <a:pt x="0" y="0"/>
                </a:moveTo>
                <a:cubicBezTo>
                  <a:pt x="70883" y="190500"/>
                  <a:pt x="141767" y="381000"/>
                  <a:pt x="159488" y="520995"/>
                </a:cubicBezTo>
                <a:cubicBezTo>
                  <a:pt x="177209" y="660990"/>
                  <a:pt x="141767" y="750481"/>
                  <a:pt x="106325" y="839972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62275" y="3264783"/>
            <a:ext cx="1376598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Flip-Flop Primitive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10524" y="3894764"/>
            <a:ext cx="325900" cy="49882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553220" y="2100993"/>
            <a:ext cx="1468219" cy="60067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790504" y="2790979"/>
            <a:ext cx="220020" cy="40382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60698" y="2304670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9279" y="3472588"/>
            <a:ext cx="960445" cy="407582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5562" y="742950"/>
            <a:ext cx="1240757" cy="43756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Condensers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60698" y="1835560"/>
            <a:ext cx="194864" cy="387624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69750" y="3005549"/>
            <a:ext cx="298182" cy="35160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96598" y="4197701"/>
            <a:ext cx="1215288" cy="35973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Expanders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1329619" y="3039165"/>
            <a:ext cx="120198" cy="1027269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848600" y="3181350"/>
            <a:ext cx="1169520" cy="4915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Resilient Functions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7476770" y="3244904"/>
            <a:ext cx="275998" cy="888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9646" y="1308715"/>
            <a:ext cx="813813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Codes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142767" y="1314557"/>
            <a:ext cx="85349" cy="88587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7121376" y="825877"/>
            <a:ext cx="1262784" cy="5691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 Source Dispersers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924800" y="1496536"/>
            <a:ext cx="254347" cy="38941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676938" y="786175"/>
            <a:ext cx="2007938" cy="59387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Challenge-Response Mechanism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802356" y="1008423"/>
            <a:ext cx="1208044" cy="7468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787960" y="1541231"/>
            <a:ext cx="1333416" cy="107182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828589" y="2491876"/>
            <a:ext cx="623195" cy="1020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61079" y="1083111"/>
            <a:ext cx="1695865" cy="126925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392868" y="2547788"/>
            <a:ext cx="412796" cy="24319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514530" y="1913772"/>
            <a:ext cx="212262" cy="286657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1464432" y="1391539"/>
            <a:ext cx="750471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PRGs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383128" y="2697799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2.5 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106541" y="2635849"/>
            <a:ext cx="223918" cy="1239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4431470" y="1655640"/>
            <a:ext cx="1333784" cy="594798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Lightest Bin Protocol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5074191" y="2318178"/>
            <a:ext cx="48563" cy="30968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Freeform 114"/>
          <p:cNvSpPr/>
          <p:nvPr/>
        </p:nvSpPr>
        <p:spPr bwMode="auto">
          <a:xfrm>
            <a:off x="1728385" y="774797"/>
            <a:ext cx="938615" cy="4202052"/>
          </a:xfrm>
          <a:custGeom>
            <a:avLst/>
            <a:gdLst>
              <a:gd name="connsiteX0" fmla="*/ 855839 w 938615"/>
              <a:gd name="connsiteY0" fmla="*/ 0 h 4202052"/>
              <a:gd name="connsiteX1" fmla="*/ 667375 w 938615"/>
              <a:gd name="connsiteY1" fmla="*/ 216385 h 4202052"/>
              <a:gd name="connsiteX2" fmla="*/ 925641 w 938615"/>
              <a:gd name="connsiteY2" fmla="*/ 921380 h 4202052"/>
              <a:gd name="connsiteX3" fmla="*/ 178765 w 938615"/>
              <a:gd name="connsiteY3" fmla="*/ 2331371 h 4202052"/>
              <a:gd name="connsiteX4" fmla="*/ 4261 w 938615"/>
              <a:gd name="connsiteY4" fmla="*/ 2931664 h 4202052"/>
              <a:gd name="connsiteX5" fmla="*/ 290447 w 938615"/>
              <a:gd name="connsiteY5" fmla="*/ 3336513 h 4202052"/>
              <a:gd name="connsiteX6" fmla="*/ 513812 w 938615"/>
              <a:gd name="connsiteY6" fmla="*/ 3797203 h 4202052"/>
              <a:gd name="connsiteX7" fmla="*/ 339308 w 938615"/>
              <a:gd name="connsiteY7" fmla="*/ 4202052 h 420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615" h="4202052">
                <a:moveTo>
                  <a:pt x="855839" y="0"/>
                </a:moveTo>
                <a:cubicBezTo>
                  <a:pt x="755790" y="31411"/>
                  <a:pt x="655741" y="62822"/>
                  <a:pt x="667375" y="216385"/>
                </a:cubicBezTo>
                <a:cubicBezTo>
                  <a:pt x="679009" y="369948"/>
                  <a:pt x="1007076" y="568882"/>
                  <a:pt x="925641" y="921380"/>
                </a:cubicBezTo>
                <a:cubicBezTo>
                  <a:pt x="844206" y="1273878"/>
                  <a:pt x="332328" y="1996324"/>
                  <a:pt x="178765" y="2331371"/>
                </a:cubicBezTo>
                <a:cubicBezTo>
                  <a:pt x="25202" y="2666418"/>
                  <a:pt x="-14353" y="2764140"/>
                  <a:pt x="4261" y="2931664"/>
                </a:cubicBezTo>
                <a:cubicBezTo>
                  <a:pt x="22875" y="3099188"/>
                  <a:pt x="205522" y="3192257"/>
                  <a:pt x="290447" y="3336513"/>
                </a:cubicBezTo>
                <a:cubicBezTo>
                  <a:pt x="375372" y="3480770"/>
                  <a:pt x="505669" y="3652947"/>
                  <a:pt x="513812" y="3797203"/>
                </a:cubicBezTo>
                <a:cubicBezTo>
                  <a:pt x="521955" y="3941459"/>
                  <a:pt x="430631" y="4071755"/>
                  <a:pt x="339308" y="4202052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5241503" y="3464858"/>
            <a:ext cx="3843975" cy="1575315"/>
          </a:xfrm>
          <a:custGeom>
            <a:avLst/>
            <a:gdLst>
              <a:gd name="connsiteX0" fmla="*/ 3843975 w 3843975"/>
              <a:gd name="connsiteY0" fmla="*/ 419513 h 1575315"/>
              <a:gd name="connsiteX1" fmla="*/ 2329729 w 3843975"/>
              <a:gd name="connsiteY1" fmla="*/ 382937 h 1575315"/>
              <a:gd name="connsiteX2" fmla="*/ 947156 w 3843975"/>
              <a:gd name="connsiteY2" fmla="*/ 104960 h 1575315"/>
              <a:gd name="connsiteX3" fmla="*/ 208321 w 3843975"/>
              <a:gd name="connsiteY3" fmla="*/ 90329 h 1575315"/>
              <a:gd name="connsiteX4" fmla="*/ 3495 w 3843975"/>
              <a:gd name="connsiteY4" fmla="*/ 1224185 h 1575315"/>
              <a:gd name="connsiteX5" fmla="*/ 98593 w 3843975"/>
              <a:gd name="connsiteY5" fmla="*/ 1575315 h 15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975" h="1575315">
                <a:moveTo>
                  <a:pt x="3843975" y="419513"/>
                </a:moveTo>
                <a:lnTo>
                  <a:pt x="2329729" y="382937"/>
                </a:lnTo>
                <a:cubicBezTo>
                  <a:pt x="1846926" y="330511"/>
                  <a:pt x="1300724" y="153728"/>
                  <a:pt x="947156" y="104960"/>
                </a:cubicBezTo>
                <a:cubicBezTo>
                  <a:pt x="593588" y="56192"/>
                  <a:pt x="365598" y="-96208"/>
                  <a:pt x="208321" y="90329"/>
                </a:cubicBezTo>
                <a:cubicBezTo>
                  <a:pt x="51044" y="276866"/>
                  <a:pt x="21783" y="976687"/>
                  <a:pt x="3495" y="1224185"/>
                </a:cubicBezTo>
                <a:cubicBezTo>
                  <a:pt x="-14793" y="1471683"/>
                  <a:pt x="41900" y="1523499"/>
                  <a:pt x="98593" y="1575315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43" grpId="0" animBg="1"/>
      <p:bldP spid="45" grpId="0" animBg="1"/>
      <p:bldP spid="47" grpId="0" animBg="1"/>
      <p:bldP spid="48" grpId="0" animBg="1"/>
      <p:bldP spid="51" grpId="0" animBg="1"/>
      <p:bldP spid="54" grpId="0" animBg="1"/>
      <p:bldP spid="56" grpId="0" animBg="1"/>
      <p:bldP spid="60" grpId="0" animBg="1"/>
      <p:bldP spid="63" grpId="0" animBg="1"/>
      <p:bldP spid="67" grpId="0" animBg="1"/>
      <p:bldP spid="70" grpId="0" animBg="1"/>
      <p:bldP spid="75" grpId="0" animBg="1"/>
      <p:bldP spid="77" grpId="0" animBg="1"/>
      <p:bldP spid="106" grpId="0" animBg="1"/>
      <p:bldP spid="110" grpId="0" animBg="1"/>
      <p:bldP spid="123" grpId="0" animBg="1"/>
      <p:bldP spid="115" grpId="0" animBg="1"/>
      <p:bldP spid="1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54829" y="3364403"/>
            <a:ext cx="1504185" cy="74105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Independence Preserving 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</a:t>
            </a:r>
            <a:r>
              <a:rPr lang="en-US" sz="1300" dirty="0">
                <a:latin typeface="Montserrat Light" panose="00000400000000000000" pitchFamily="50" charset="0"/>
              </a:rPr>
              <a:t>E</a:t>
            </a:r>
            <a:r>
              <a:rPr lang="en-US" sz="1300" dirty="0" smtClean="0">
                <a:latin typeface="Montserrat Light" panose="00000400000000000000" pitchFamily="50" charset="0"/>
              </a:rPr>
              <a:t>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46844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 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848600" y="2044801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54668" y="3289328"/>
            <a:ext cx="150324" cy="5269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285872" y="4437911"/>
            <a:ext cx="1305821" cy="59166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Correlation Breakers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680907" y="4586926"/>
            <a:ext cx="743959" cy="24881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3501797" y="3907257"/>
            <a:ext cx="175141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47" name="Freeform 46"/>
          <p:cNvSpPr/>
          <p:nvPr/>
        </p:nvSpPr>
        <p:spPr>
          <a:xfrm rot="2542167">
            <a:off x="4627696" y="4238183"/>
            <a:ext cx="298980" cy="464837"/>
          </a:xfrm>
          <a:custGeom>
            <a:avLst/>
            <a:gdLst>
              <a:gd name="connsiteX0" fmla="*/ 0 w 164201"/>
              <a:gd name="connsiteY0" fmla="*/ 0 h 839972"/>
              <a:gd name="connsiteX1" fmla="*/ 159488 w 164201"/>
              <a:gd name="connsiteY1" fmla="*/ 520995 h 839972"/>
              <a:gd name="connsiteX2" fmla="*/ 106325 w 164201"/>
              <a:gd name="connsiteY2" fmla="*/ 839972 h 8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201" h="839972">
                <a:moveTo>
                  <a:pt x="0" y="0"/>
                </a:moveTo>
                <a:cubicBezTo>
                  <a:pt x="70883" y="190500"/>
                  <a:pt x="141767" y="381000"/>
                  <a:pt x="159488" y="520995"/>
                </a:cubicBezTo>
                <a:cubicBezTo>
                  <a:pt x="177209" y="660990"/>
                  <a:pt x="141767" y="750481"/>
                  <a:pt x="106325" y="839972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62275" y="3264783"/>
            <a:ext cx="1376598" cy="5471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 Flip-Flop Primitive</a:t>
            </a:r>
            <a:endParaRPr lang="en-US" sz="13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10524" y="3894764"/>
            <a:ext cx="325900" cy="49882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691759" y="2113305"/>
            <a:ext cx="1183518" cy="5947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790504" y="2790979"/>
            <a:ext cx="220020" cy="40382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60698" y="2304670"/>
            <a:ext cx="1168825" cy="619393"/>
          </a:xfrm>
          <a:prstGeom prst="roundRect">
            <a:avLst/>
          </a:prstGeom>
          <a:solidFill>
            <a:srgbClr val="485267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Seeded Extractors</a:t>
            </a:r>
            <a:endParaRPr lang="en-US" sz="13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9279" y="3472588"/>
            <a:ext cx="960445" cy="407582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5562" y="742950"/>
            <a:ext cx="1240757" cy="43756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Condensers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60698" y="1835560"/>
            <a:ext cx="194864" cy="387624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69750" y="3005549"/>
            <a:ext cx="298182" cy="35160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96598" y="4197701"/>
            <a:ext cx="1215288" cy="35973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Expanders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1329619" y="3039165"/>
            <a:ext cx="120198" cy="1027269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848600" y="3181350"/>
            <a:ext cx="1169520" cy="4915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Resilient Functions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7476770" y="3244904"/>
            <a:ext cx="275998" cy="888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9646" y="1308715"/>
            <a:ext cx="813813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Codes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142767" y="1314557"/>
            <a:ext cx="85349" cy="88587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7121376" y="825877"/>
            <a:ext cx="1262784" cy="5691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 Source Dispersers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924800" y="1496536"/>
            <a:ext cx="254347" cy="38941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676938" y="786175"/>
            <a:ext cx="2007938" cy="59387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Challenge-Response Mechanism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802356" y="1008423"/>
            <a:ext cx="1208044" cy="7468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787960" y="1541231"/>
            <a:ext cx="1333416" cy="107182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828589" y="2466786"/>
            <a:ext cx="789138" cy="12711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61079" y="1083111"/>
            <a:ext cx="1695865" cy="126925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392868" y="2547788"/>
            <a:ext cx="412796" cy="24319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514530" y="1913772"/>
            <a:ext cx="212262" cy="286657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1464432" y="1391539"/>
            <a:ext cx="750471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PRGs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383128" y="2697799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2.5 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3932254" y="2470525"/>
            <a:ext cx="315128" cy="24675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4431470" y="1655640"/>
            <a:ext cx="1333784" cy="594798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Lightest Bin Protocol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5074191" y="2318178"/>
            <a:ext cx="48563" cy="30968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Freeform 114"/>
          <p:cNvSpPr/>
          <p:nvPr/>
        </p:nvSpPr>
        <p:spPr bwMode="auto">
          <a:xfrm>
            <a:off x="1728385" y="774797"/>
            <a:ext cx="938615" cy="4202052"/>
          </a:xfrm>
          <a:custGeom>
            <a:avLst/>
            <a:gdLst>
              <a:gd name="connsiteX0" fmla="*/ 855839 w 938615"/>
              <a:gd name="connsiteY0" fmla="*/ 0 h 4202052"/>
              <a:gd name="connsiteX1" fmla="*/ 667375 w 938615"/>
              <a:gd name="connsiteY1" fmla="*/ 216385 h 4202052"/>
              <a:gd name="connsiteX2" fmla="*/ 925641 w 938615"/>
              <a:gd name="connsiteY2" fmla="*/ 921380 h 4202052"/>
              <a:gd name="connsiteX3" fmla="*/ 178765 w 938615"/>
              <a:gd name="connsiteY3" fmla="*/ 2331371 h 4202052"/>
              <a:gd name="connsiteX4" fmla="*/ 4261 w 938615"/>
              <a:gd name="connsiteY4" fmla="*/ 2931664 h 4202052"/>
              <a:gd name="connsiteX5" fmla="*/ 290447 w 938615"/>
              <a:gd name="connsiteY5" fmla="*/ 3336513 h 4202052"/>
              <a:gd name="connsiteX6" fmla="*/ 513812 w 938615"/>
              <a:gd name="connsiteY6" fmla="*/ 3797203 h 4202052"/>
              <a:gd name="connsiteX7" fmla="*/ 339308 w 938615"/>
              <a:gd name="connsiteY7" fmla="*/ 4202052 h 420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615" h="4202052">
                <a:moveTo>
                  <a:pt x="855839" y="0"/>
                </a:moveTo>
                <a:cubicBezTo>
                  <a:pt x="755790" y="31411"/>
                  <a:pt x="655741" y="62822"/>
                  <a:pt x="667375" y="216385"/>
                </a:cubicBezTo>
                <a:cubicBezTo>
                  <a:pt x="679009" y="369948"/>
                  <a:pt x="1007076" y="568882"/>
                  <a:pt x="925641" y="921380"/>
                </a:cubicBezTo>
                <a:cubicBezTo>
                  <a:pt x="844206" y="1273878"/>
                  <a:pt x="332328" y="1996324"/>
                  <a:pt x="178765" y="2331371"/>
                </a:cubicBezTo>
                <a:cubicBezTo>
                  <a:pt x="25202" y="2666418"/>
                  <a:pt x="-14353" y="2764140"/>
                  <a:pt x="4261" y="2931664"/>
                </a:cubicBezTo>
                <a:cubicBezTo>
                  <a:pt x="22875" y="3099188"/>
                  <a:pt x="205522" y="3192257"/>
                  <a:pt x="290447" y="3336513"/>
                </a:cubicBezTo>
                <a:cubicBezTo>
                  <a:pt x="375372" y="3480770"/>
                  <a:pt x="505669" y="3652947"/>
                  <a:pt x="513812" y="3797203"/>
                </a:cubicBezTo>
                <a:cubicBezTo>
                  <a:pt x="521955" y="3941459"/>
                  <a:pt x="430631" y="4071755"/>
                  <a:pt x="339308" y="4202052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5241503" y="3464858"/>
            <a:ext cx="3843975" cy="1575315"/>
          </a:xfrm>
          <a:custGeom>
            <a:avLst/>
            <a:gdLst>
              <a:gd name="connsiteX0" fmla="*/ 3843975 w 3843975"/>
              <a:gd name="connsiteY0" fmla="*/ 419513 h 1575315"/>
              <a:gd name="connsiteX1" fmla="*/ 2329729 w 3843975"/>
              <a:gd name="connsiteY1" fmla="*/ 382937 h 1575315"/>
              <a:gd name="connsiteX2" fmla="*/ 947156 w 3843975"/>
              <a:gd name="connsiteY2" fmla="*/ 104960 h 1575315"/>
              <a:gd name="connsiteX3" fmla="*/ 208321 w 3843975"/>
              <a:gd name="connsiteY3" fmla="*/ 90329 h 1575315"/>
              <a:gd name="connsiteX4" fmla="*/ 3495 w 3843975"/>
              <a:gd name="connsiteY4" fmla="*/ 1224185 h 1575315"/>
              <a:gd name="connsiteX5" fmla="*/ 98593 w 3843975"/>
              <a:gd name="connsiteY5" fmla="*/ 1575315 h 15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975" h="1575315">
                <a:moveTo>
                  <a:pt x="3843975" y="419513"/>
                </a:moveTo>
                <a:lnTo>
                  <a:pt x="2329729" y="382937"/>
                </a:lnTo>
                <a:cubicBezTo>
                  <a:pt x="1846926" y="330511"/>
                  <a:pt x="1300724" y="153728"/>
                  <a:pt x="947156" y="104960"/>
                </a:cubicBezTo>
                <a:cubicBezTo>
                  <a:pt x="593588" y="56192"/>
                  <a:pt x="365598" y="-96208"/>
                  <a:pt x="208321" y="90329"/>
                </a:cubicBezTo>
                <a:cubicBezTo>
                  <a:pt x="51044" y="276866"/>
                  <a:pt x="21783" y="976687"/>
                  <a:pt x="3495" y="1224185"/>
                </a:cubicBezTo>
                <a:cubicBezTo>
                  <a:pt x="-14793" y="1471683"/>
                  <a:pt x="41900" y="1523499"/>
                  <a:pt x="98593" y="1575315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54829" y="3364403"/>
            <a:ext cx="1504185" cy="74105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Independence Preserving 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</a:t>
            </a:r>
            <a:r>
              <a:rPr lang="en-US" sz="1300" dirty="0">
                <a:latin typeface="Montserrat Light" panose="00000400000000000000" pitchFamily="50" charset="0"/>
              </a:rPr>
              <a:t>E</a:t>
            </a:r>
            <a:r>
              <a:rPr lang="en-US" sz="1300" dirty="0" smtClean="0">
                <a:latin typeface="Montserrat Light" panose="00000400000000000000" pitchFamily="50" charset="0"/>
              </a:rPr>
              <a:t>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46844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 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848600" y="2044801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54668" y="3289328"/>
            <a:ext cx="150324" cy="5269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285872" y="4437911"/>
            <a:ext cx="1305821" cy="59166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Correlation Breakers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680907" y="4586926"/>
            <a:ext cx="743959" cy="24881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3501797" y="3907257"/>
            <a:ext cx="175141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47" name="Freeform 46"/>
          <p:cNvSpPr/>
          <p:nvPr/>
        </p:nvSpPr>
        <p:spPr>
          <a:xfrm rot="2542167">
            <a:off x="4627696" y="4238183"/>
            <a:ext cx="298980" cy="464837"/>
          </a:xfrm>
          <a:custGeom>
            <a:avLst/>
            <a:gdLst>
              <a:gd name="connsiteX0" fmla="*/ 0 w 164201"/>
              <a:gd name="connsiteY0" fmla="*/ 0 h 839972"/>
              <a:gd name="connsiteX1" fmla="*/ 159488 w 164201"/>
              <a:gd name="connsiteY1" fmla="*/ 520995 h 839972"/>
              <a:gd name="connsiteX2" fmla="*/ 106325 w 164201"/>
              <a:gd name="connsiteY2" fmla="*/ 839972 h 8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201" h="839972">
                <a:moveTo>
                  <a:pt x="0" y="0"/>
                </a:moveTo>
                <a:cubicBezTo>
                  <a:pt x="70883" y="190500"/>
                  <a:pt x="141767" y="381000"/>
                  <a:pt x="159488" y="520995"/>
                </a:cubicBezTo>
                <a:cubicBezTo>
                  <a:pt x="177209" y="660990"/>
                  <a:pt x="141767" y="750481"/>
                  <a:pt x="106325" y="839972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62275" y="3264783"/>
            <a:ext cx="1376598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Flip-Flop Primitive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10524" y="3894764"/>
            <a:ext cx="325900" cy="49882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553220" y="2100993"/>
            <a:ext cx="1468219" cy="60067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790504" y="2790979"/>
            <a:ext cx="220020" cy="40382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60698" y="2304670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9279" y="3472588"/>
            <a:ext cx="960445" cy="407582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5562" y="742950"/>
            <a:ext cx="1240757" cy="43756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Condensers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60698" y="1835560"/>
            <a:ext cx="194864" cy="387624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69750" y="3005549"/>
            <a:ext cx="298182" cy="35160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96598" y="4197701"/>
            <a:ext cx="1215288" cy="35973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Expanders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1329619" y="3039165"/>
            <a:ext cx="120198" cy="1027269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848600" y="3181350"/>
            <a:ext cx="1169520" cy="4915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Resilient Functions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7476770" y="3244904"/>
            <a:ext cx="275998" cy="888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9646" y="1308715"/>
            <a:ext cx="813813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Codes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142767" y="1314557"/>
            <a:ext cx="85349" cy="88587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7121376" y="825877"/>
            <a:ext cx="1262784" cy="5691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 Source Dispersers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924800" y="1496536"/>
            <a:ext cx="254347" cy="38941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676938" y="786175"/>
            <a:ext cx="2007938" cy="59387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Challenge-Response Mechanism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802356" y="1008423"/>
            <a:ext cx="1208044" cy="7468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787960" y="1541231"/>
            <a:ext cx="1333416" cy="107182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828589" y="2491876"/>
            <a:ext cx="623195" cy="1020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61079" y="1083111"/>
            <a:ext cx="1695865" cy="126925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392868" y="2547788"/>
            <a:ext cx="412796" cy="24319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514530" y="1913772"/>
            <a:ext cx="212262" cy="286657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1464432" y="1391539"/>
            <a:ext cx="750471" cy="44074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PRGs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383128" y="2697799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2.5 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106541" y="2635849"/>
            <a:ext cx="223918" cy="1239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4431470" y="1655640"/>
            <a:ext cx="1333784" cy="594798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Lightest Bin Protocol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5074191" y="2318178"/>
            <a:ext cx="48563" cy="30968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Freeform 114"/>
          <p:cNvSpPr/>
          <p:nvPr/>
        </p:nvSpPr>
        <p:spPr bwMode="auto">
          <a:xfrm>
            <a:off x="1728385" y="774797"/>
            <a:ext cx="938615" cy="4202052"/>
          </a:xfrm>
          <a:custGeom>
            <a:avLst/>
            <a:gdLst>
              <a:gd name="connsiteX0" fmla="*/ 855839 w 938615"/>
              <a:gd name="connsiteY0" fmla="*/ 0 h 4202052"/>
              <a:gd name="connsiteX1" fmla="*/ 667375 w 938615"/>
              <a:gd name="connsiteY1" fmla="*/ 216385 h 4202052"/>
              <a:gd name="connsiteX2" fmla="*/ 925641 w 938615"/>
              <a:gd name="connsiteY2" fmla="*/ 921380 h 4202052"/>
              <a:gd name="connsiteX3" fmla="*/ 178765 w 938615"/>
              <a:gd name="connsiteY3" fmla="*/ 2331371 h 4202052"/>
              <a:gd name="connsiteX4" fmla="*/ 4261 w 938615"/>
              <a:gd name="connsiteY4" fmla="*/ 2931664 h 4202052"/>
              <a:gd name="connsiteX5" fmla="*/ 290447 w 938615"/>
              <a:gd name="connsiteY5" fmla="*/ 3336513 h 4202052"/>
              <a:gd name="connsiteX6" fmla="*/ 513812 w 938615"/>
              <a:gd name="connsiteY6" fmla="*/ 3797203 h 4202052"/>
              <a:gd name="connsiteX7" fmla="*/ 339308 w 938615"/>
              <a:gd name="connsiteY7" fmla="*/ 4202052 h 420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615" h="4202052">
                <a:moveTo>
                  <a:pt x="855839" y="0"/>
                </a:moveTo>
                <a:cubicBezTo>
                  <a:pt x="755790" y="31411"/>
                  <a:pt x="655741" y="62822"/>
                  <a:pt x="667375" y="216385"/>
                </a:cubicBezTo>
                <a:cubicBezTo>
                  <a:pt x="679009" y="369948"/>
                  <a:pt x="1007076" y="568882"/>
                  <a:pt x="925641" y="921380"/>
                </a:cubicBezTo>
                <a:cubicBezTo>
                  <a:pt x="844206" y="1273878"/>
                  <a:pt x="332328" y="1996324"/>
                  <a:pt x="178765" y="2331371"/>
                </a:cubicBezTo>
                <a:cubicBezTo>
                  <a:pt x="25202" y="2666418"/>
                  <a:pt x="-14353" y="2764140"/>
                  <a:pt x="4261" y="2931664"/>
                </a:cubicBezTo>
                <a:cubicBezTo>
                  <a:pt x="22875" y="3099188"/>
                  <a:pt x="205522" y="3192257"/>
                  <a:pt x="290447" y="3336513"/>
                </a:cubicBezTo>
                <a:cubicBezTo>
                  <a:pt x="375372" y="3480770"/>
                  <a:pt x="505669" y="3652947"/>
                  <a:pt x="513812" y="3797203"/>
                </a:cubicBezTo>
                <a:cubicBezTo>
                  <a:pt x="521955" y="3941459"/>
                  <a:pt x="430631" y="4071755"/>
                  <a:pt x="339308" y="4202052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5241503" y="3464858"/>
            <a:ext cx="3843975" cy="1575315"/>
          </a:xfrm>
          <a:custGeom>
            <a:avLst/>
            <a:gdLst>
              <a:gd name="connsiteX0" fmla="*/ 3843975 w 3843975"/>
              <a:gd name="connsiteY0" fmla="*/ 419513 h 1575315"/>
              <a:gd name="connsiteX1" fmla="*/ 2329729 w 3843975"/>
              <a:gd name="connsiteY1" fmla="*/ 382937 h 1575315"/>
              <a:gd name="connsiteX2" fmla="*/ 947156 w 3843975"/>
              <a:gd name="connsiteY2" fmla="*/ 104960 h 1575315"/>
              <a:gd name="connsiteX3" fmla="*/ 208321 w 3843975"/>
              <a:gd name="connsiteY3" fmla="*/ 90329 h 1575315"/>
              <a:gd name="connsiteX4" fmla="*/ 3495 w 3843975"/>
              <a:gd name="connsiteY4" fmla="*/ 1224185 h 1575315"/>
              <a:gd name="connsiteX5" fmla="*/ 98593 w 3843975"/>
              <a:gd name="connsiteY5" fmla="*/ 1575315 h 157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975" h="1575315">
                <a:moveTo>
                  <a:pt x="3843975" y="419513"/>
                </a:moveTo>
                <a:lnTo>
                  <a:pt x="2329729" y="382937"/>
                </a:lnTo>
                <a:cubicBezTo>
                  <a:pt x="1846926" y="330511"/>
                  <a:pt x="1300724" y="153728"/>
                  <a:pt x="947156" y="104960"/>
                </a:cubicBezTo>
                <a:cubicBezTo>
                  <a:pt x="593588" y="56192"/>
                  <a:pt x="365598" y="-96208"/>
                  <a:pt x="208321" y="90329"/>
                </a:cubicBezTo>
                <a:cubicBezTo>
                  <a:pt x="51044" y="276866"/>
                  <a:pt x="21783" y="976687"/>
                  <a:pt x="3495" y="1224185"/>
                </a:cubicBezTo>
                <a:cubicBezTo>
                  <a:pt x="-14793" y="1471683"/>
                  <a:pt x="41900" y="1523499"/>
                  <a:pt x="98593" y="1575315"/>
                </a:cubicBezTo>
              </a:path>
            </a:pathLst>
          </a:custGeom>
          <a:noFill/>
          <a:ln w="12700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Flip Flop Primitive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05150"/>
            <a:ext cx="4446646" cy="1946910"/>
          </a:xfrm>
          <a:prstGeom prst="rect">
            <a:avLst/>
          </a:prstGeom>
        </p:spPr>
      </p:pic>
      <p:sp>
        <p:nvSpPr>
          <p:cNvPr id="33" name="Snip Diagonal Corner Rectangle 32"/>
          <p:cNvSpPr/>
          <p:nvPr/>
        </p:nvSpPr>
        <p:spPr bwMode="auto">
          <a:xfrm>
            <a:off x="228600" y="943959"/>
            <a:ext cx="5334000" cy="223816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ooter Text"/>
              <p:cNvSpPr txBox="1"/>
              <p:nvPr/>
            </p:nvSpPr>
            <p:spPr>
              <a:xfrm>
                <a:off x="502715" y="1243127"/>
                <a:ext cx="4907485" cy="1657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correlation breaker with advice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a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𝐶𝐵𝐴</m:t>
                    </m:r>
                    <m:r>
                      <m:rPr>
                        <m:lit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such that for every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-bit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uniform and for any independent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400" b="0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4907485" cy="1657377"/>
              </a:xfrm>
              <a:prstGeom prst="rect">
                <a:avLst/>
              </a:prstGeom>
              <a:blipFill>
                <a:blip r:embed="rId4"/>
                <a:stretch>
                  <a:fillRect l="-2233" r="-993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nip Diagonal Corner Rectangle 34"/>
          <p:cNvSpPr/>
          <p:nvPr/>
        </p:nvSpPr>
        <p:spPr bwMode="auto">
          <a:xfrm>
            <a:off x="304800" y="819150"/>
            <a:ext cx="3767328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Correlation Breaker with Advice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36" name="Snip Diagonal Corner Rectangle 35"/>
          <p:cNvSpPr/>
          <p:nvPr/>
        </p:nvSpPr>
        <p:spPr bwMode="auto">
          <a:xfrm>
            <a:off x="228600" y="3610960"/>
            <a:ext cx="3505200" cy="1123929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Footer Text"/>
          <p:cNvSpPr txBox="1"/>
          <p:nvPr/>
        </p:nvSpPr>
        <p:spPr>
          <a:xfrm>
            <a:off x="502715" y="3910127"/>
            <a:ext cx="32310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 smaller the advice domain is, the easier it is to construct a CBA.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38" name="Snip Diagonal Corner Rectangle 37"/>
          <p:cNvSpPr/>
          <p:nvPr/>
        </p:nvSpPr>
        <p:spPr bwMode="auto">
          <a:xfrm>
            <a:off x="304800" y="3486150"/>
            <a:ext cx="1828800" cy="351882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Observation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Strong Seeded Extractors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86" name="Snip Diagonal Corner Rectangle 85"/>
          <p:cNvSpPr/>
          <p:nvPr/>
        </p:nvSpPr>
        <p:spPr bwMode="auto">
          <a:xfrm>
            <a:off x="307967" y="3024329"/>
            <a:ext cx="4572000" cy="1757221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Footer Text"/>
              <p:cNvSpPr txBox="1"/>
              <p:nvPr/>
            </p:nvSpPr>
            <p:spPr>
              <a:xfrm>
                <a:off x="582082" y="3323497"/>
                <a:ext cx="4069285" cy="129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strong seeded extractor</a:t>
                </a:r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for min-entropy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a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m:rPr>
                        <m:lit/>
                      </m:rP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such that for every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an independent seed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8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82" y="3323497"/>
                <a:ext cx="4069285" cy="1298753"/>
              </a:xfrm>
              <a:prstGeom prst="rect">
                <a:avLst/>
              </a:prstGeom>
              <a:blipFill>
                <a:blip r:embed="rId2"/>
                <a:stretch>
                  <a:fillRect l="-2695" r="-3443" b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Snip Diagonal Corner Rectangle 87"/>
          <p:cNvSpPr/>
          <p:nvPr/>
        </p:nvSpPr>
        <p:spPr bwMode="auto">
          <a:xfrm>
            <a:off x="384167" y="2899520"/>
            <a:ext cx="30480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Strong Seeded Extractors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85" name="Snip Diagonal Corner Rectangle 84"/>
          <p:cNvSpPr/>
          <p:nvPr/>
        </p:nvSpPr>
        <p:spPr bwMode="auto">
          <a:xfrm>
            <a:off x="4998515" y="943959"/>
            <a:ext cx="3993085" cy="2281199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9" name="Footer Text"/>
          <p:cNvSpPr txBox="1"/>
          <p:nvPr/>
        </p:nvSpPr>
        <p:spPr>
          <a:xfrm>
            <a:off x="5272631" y="1276310"/>
            <a:ext cx="3566570" cy="607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F7F793"/>
                </a:solidFill>
                <a:latin typeface="Montserrat Light" panose="00000400000000000000" pitchFamily="50" charset="0"/>
              </a:rPr>
              <a:t>1.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Thou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shalt have enough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min-entropy 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in the source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</p:txBody>
      </p:sp>
      <p:sp>
        <p:nvSpPr>
          <p:cNvPr id="90" name="Snip Diagonal Corner Rectangle 89"/>
          <p:cNvSpPr/>
          <p:nvPr/>
        </p:nvSpPr>
        <p:spPr bwMode="auto">
          <a:xfrm>
            <a:off x="5074715" y="819150"/>
            <a:ext cx="32766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Three Commandments 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95" name="Footer Text"/>
          <p:cNvSpPr txBox="1"/>
          <p:nvPr/>
        </p:nvSpPr>
        <p:spPr>
          <a:xfrm>
            <a:off x="5286042" y="2012670"/>
            <a:ext cx="3463322" cy="284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7F793"/>
                </a:solidFill>
                <a:latin typeface="Montserrat Light" panose="00000400000000000000" pitchFamily="50" charset="0"/>
              </a:rPr>
              <a:t>2.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Thou shalt use a uniform seed.</a:t>
            </a:r>
            <a:endParaRPr lang="en-US" sz="14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98" name="Footer Text"/>
          <p:cNvSpPr txBox="1"/>
          <p:nvPr/>
        </p:nvSpPr>
        <p:spPr>
          <a:xfrm>
            <a:off x="5299453" y="2400985"/>
            <a:ext cx="33873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F7F793"/>
                </a:solidFill>
                <a:latin typeface="Montserrat Light" panose="00000400000000000000" pitchFamily="50" charset="0"/>
              </a:rPr>
              <a:t>3</a:t>
            </a:r>
            <a:r>
              <a:rPr lang="en-US" sz="1400" b="1" dirty="0">
                <a:solidFill>
                  <a:srgbClr val="F7F793"/>
                </a:solidFill>
                <a:latin typeface="Montserrat Light" panose="00000400000000000000" pitchFamily="50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50" charset="0"/>
              </a:rPr>
              <a:t> Thou shalt not use correlated source and seed.</a:t>
            </a:r>
            <a:endParaRPr lang="en-US" sz="1400" dirty="0" smtClean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8177" y="1568198"/>
            <a:ext cx="715410" cy="222700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0793" y="1307191"/>
            <a:ext cx="966205" cy="741573"/>
            <a:chOff x="2217989" y="1275585"/>
            <a:chExt cx="796859" cy="56388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80833" y="1377032"/>
              <a:ext cx="679675" cy="379688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301887" y="2239105"/>
            <a:ext cx="144015" cy="147449"/>
          </a:xfrm>
          <a:prstGeom prst="roundRect">
            <a:avLst/>
          </a:prstGeom>
          <a:solidFill>
            <a:srgbClr val="F7F79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2176425" y="1565248"/>
            <a:ext cx="652266" cy="2286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 animBg="1"/>
      <p:bldP spid="85" grpId="0" animBg="1"/>
      <p:bldP spid="89" grpId="0"/>
      <p:bldP spid="90" grpId="0" animBg="1"/>
      <p:bldP spid="95" grpId="0"/>
      <p:bldP spid="16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51306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90544" y="1372018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0339" y="2500783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7270372" y="1962150"/>
            <a:ext cx="578228" cy="59788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638322" y="1741687"/>
            <a:ext cx="1468219" cy="60067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15127" y="2114550"/>
            <a:ext cx="499473" cy="3710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114800" y="2630602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3-Source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53224" y="2378229"/>
            <a:ext cx="251415" cy="18054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51306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90544" y="1372018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0339" y="2500783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7270372" y="1962150"/>
            <a:ext cx="578228" cy="59788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</a:t>
            </a:r>
            <a:r>
              <a:rPr lang="en-US" sz="1300" dirty="0">
                <a:latin typeface="Montserrat Light" panose="00000400000000000000" pitchFamily="50" charset="0"/>
              </a:rPr>
              <a:t>E</a:t>
            </a:r>
            <a:r>
              <a:rPr lang="en-US" sz="1300" dirty="0" smtClean="0">
                <a:latin typeface="Montserrat Light" panose="00000400000000000000" pitchFamily="50" charset="0"/>
              </a:rPr>
              <a:t>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638322" y="1741687"/>
            <a:ext cx="1468219" cy="60067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15127" y="2114550"/>
            <a:ext cx="499473" cy="3710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404639" y="2630602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2.5-Source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53224" y="2378229"/>
            <a:ext cx="251415" cy="18054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80333" y="1629003"/>
            <a:ext cx="2096437" cy="91092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26020" y="4019283"/>
            <a:ext cx="1305821" cy="59166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Correlation Breakers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43565" y="4309551"/>
            <a:ext cx="329164" cy="2402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51697" y="3018620"/>
            <a:ext cx="1376598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Flip-Flop Primitive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10969" y="3670913"/>
            <a:ext cx="184948" cy="22563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12784" y="2468653"/>
            <a:ext cx="109236" cy="43855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54668" y="3289328"/>
            <a:ext cx="150324" cy="5269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729400" y="2939835"/>
            <a:ext cx="1169520" cy="4915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Resilient Functions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338771" y="3018620"/>
            <a:ext cx="275998" cy="888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75887" y="3963041"/>
            <a:ext cx="1504185" cy="74105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Independence Preserving 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6" name="Freeform 35"/>
          <p:cNvSpPr/>
          <p:nvPr/>
        </p:nvSpPr>
        <p:spPr>
          <a:xfrm rot="4081817">
            <a:off x="3186783" y="3973254"/>
            <a:ext cx="175141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39" name="Freeform 38"/>
          <p:cNvSpPr/>
          <p:nvPr/>
        </p:nvSpPr>
        <p:spPr>
          <a:xfrm rot="14669815">
            <a:off x="3198508" y="4154768"/>
            <a:ext cx="118353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2" grpId="0" animBg="1"/>
      <p:bldP spid="34" grpId="0" animBg="1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51306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90544" y="1372018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0339" y="2500783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7270372" y="1962150"/>
            <a:ext cx="578228" cy="59788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</a:t>
            </a:r>
            <a:r>
              <a:rPr lang="en-US" sz="1300" dirty="0">
                <a:latin typeface="Montserrat Light" panose="00000400000000000000" pitchFamily="50" charset="0"/>
              </a:rPr>
              <a:t>E</a:t>
            </a:r>
            <a:r>
              <a:rPr lang="en-US" sz="1300" dirty="0" smtClean="0">
                <a:latin typeface="Montserrat Light" panose="00000400000000000000" pitchFamily="50" charset="0"/>
              </a:rPr>
              <a:t>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638322" y="1741687"/>
            <a:ext cx="1468219" cy="60067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15127" y="2114550"/>
            <a:ext cx="499473" cy="3710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404639" y="2630602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2.5-Source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53224" y="2378229"/>
            <a:ext cx="251415" cy="18054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80333" y="1629003"/>
            <a:ext cx="2096437" cy="91092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26020" y="4019283"/>
            <a:ext cx="1305821" cy="59166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Correlation Breakers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43565" y="4309551"/>
            <a:ext cx="329164" cy="2402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51697" y="3018620"/>
            <a:ext cx="1376598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Flip-Flop Primitive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10969" y="3670913"/>
            <a:ext cx="184948" cy="22563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12784" y="2468653"/>
            <a:ext cx="109236" cy="43855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54668" y="3289328"/>
            <a:ext cx="150324" cy="5269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729400" y="2939835"/>
            <a:ext cx="1169520" cy="4915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Resilient Functions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338771" y="3018620"/>
            <a:ext cx="275998" cy="888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75887" y="3963041"/>
            <a:ext cx="1504185" cy="74105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Independence Preserving 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6" name="Freeform 35"/>
          <p:cNvSpPr/>
          <p:nvPr/>
        </p:nvSpPr>
        <p:spPr>
          <a:xfrm rot="4081817">
            <a:off x="3186783" y="3973254"/>
            <a:ext cx="175141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39" name="Freeform 38"/>
          <p:cNvSpPr/>
          <p:nvPr/>
        </p:nvSpPr>
        <p:spPr>
          <a:xfrm rot="14669815">
            <a:off x="3198508" y="4154768"/>
            <a:ext cx="118353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125562" y="855436"/>
            <a:ext cx="4866037" cy="3065624"/>
          </a:xfrm>
          <a:prstGeom prst="rect">
            <a:avLst/>
          </a:prstGeom>
          <a:solidFill>
            <a:srgbClr val="E9E9E9">
              <a:alpha val="8509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019103" y="3889920"/>
            <a:ext cx="3972497" cy="977867"/>
          </a:xfrm>
          <a:prstGeom prst="rect">
            <a:avLst/>
          </a:prstGeom>
          <a:solidFill>
            <a:srgbClr val="E9E9E9">
              <a:alpha val="8509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Montserrat Light" panose="00000400000000000000" pitchFamily="50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Map of Explicit Extractors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51306" y="2622722"/>
            <a:ext cx="1307452" cy="562866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90544" y="1372018"/>
            <a:ext cx="1000053" cy="513971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Ramsey Graphs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0339" y="2500783"/>
            <a:ext cx="1168825" cy="61939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Seeded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7270372" y="1962150"/>
            <a:ext cx="578228" cy="59788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499332" y="3957334"/>
            <a:ext cx="1445230" cy="59250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Non-Malleable </a:t>
            </a:r>
            <a:r>
              <a:rPr lang="en-US" sz="1300" dirty="0">
                <a:latin typeface="Montserrat Light" panose="00000400000000000000" pitchFamily="50" charset="0"/>
              </a:rPr>
              <a:t>E</a:t>
            </a:r>
            <a:r>
              <a:rPr lang="en-US" sz="1300" dirty="0" smtClean="0">
                <a:latin typeface="Montserrat Light" panose="00000400000000000000" pitchFamily="50" charset="0"/>
              </a:rPr>
              <a:t>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8617" y="4049445"/>
            <a:ext cx="1348642" cy="62755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Privacy Amplification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7031" y="4241601"/>
            <a:ext cx="459739" cy="121619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638322" y="1741687"/>
            <a:ext cx="1468219" cy="600677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Alternating Extraction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15127" y="2114550"/>
            <a:ext cx="499473" cy="3710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404639" y="2630602"/>
            <a:ext cx="1382126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2.5-Source Extractors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53224" y="2378229"/>
            <a:ext cx="251415" cy="18054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80333" y="1629003"/>
            <a:ext cx="2096437" cy="91092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26020" y="4019283"/>
            <a:ext cx="1305821" cy="591663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Correlation Breakers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43565" y="4309551"/>
            <a:ext cx="329164" cy="2402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51697" y="3018620"/>
            <a:ext cx="1376598" cy="5471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The Flip-Flop Primitive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10969" y="3670913"/>
            <a:ext cx="184948" cy="22563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12784" y="2468653"/>
            <a:ext cx="109236" cy="43855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54668" y="3289328"/>
            <a:ext cx="150324" cy="5269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729400" y="2939835"/>
            <a:ext cx="1169520" cy="491505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Resilient Functions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338771" y="3018620"/>
            <a:ext cx="275998" cy="8884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75887" y="3963041"/>
            <a:ext cx="1504185" cy="741059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Montserrat Light" panose="00000400000000000000" pitchFamily="50" charset="0"/>
              </a:rPr>
              <a:t>Independence Preserving Mergers</a:t>
            </a:r>
            <a:endParaRPr lang="en-US" sz="1300" dirty="0">
              <a:latin typeface="Montserrat Light" panose="00000400000000000000" pitchFamily="50" charset="0"/>
            </a:endParaRPr>
          </a:p>
        </p:txBody>
      </p:sp>
      <p:sp>
        <p:nvSpPr>
          <p:cNvPr id="36" name="Freeform 35"/>
          <p:cNvSpPr/>
          <p:nvPr/>
        </p:nvSpPr>
        <p:spPr>
          <a:xfrm rot="4081817">
            <a:off x="3186783" y="3973254"/>
            <a:ext cx="175141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39" name="Freeform 38"/>
          <p:cNvSpPr/>
          <p:nvPr/>
        </p:nvSpPr>
        <p:spPr>
          <a:xfrm rot="14669815">
            <a:off x="3198508" y="4154768"/>
            <a:ext cx="118353" cy="455963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latin typeface="Montserrat Light" panose="00000400000000000000" pitchFamily="50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63586" y="855436"/>
            <a:ext cx="8628014" cy="3065624"/>
          </a:xfrm>
          <a:prstGeom prst="rect">
            <a:avLst/>
          </a:prstGeom>
          <a:solidFill>
            <a:srgbClr val="E9E9E9">
              <a:alpha val="8509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1066800" y="3921060"/>
            <a:ext cx="2460579" cy="1084056"/>
          </a:xfrm>
          <a:prstGeom prst="rect">
            <a:avLst/>
          </a:prstGeom>
          <a:solidFill>
            <a:srgbClr val="E9E9E9">
              <a:alpha val="8509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5019103" y="3889920"/>
            <a:ext cx="3972497" cy="977867"/>
          </a:xfrm>
          <a:prstGeom prst="rect">
            <a:avLst/>
          </a:prstGeom>
          <a:solidFill>
            <a:srgbClr val="E9E9E9">
              <a:alpha val="8509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149554"/>
            <a:ext cx="7156648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Correlation Breakers with Advice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0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71800" y="2108251"/>
            <a:ext cx="610592" cy="261063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71800" y="3656809"/>
            <a:ext cx="610592" cy="261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630933" y="2093238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2616419" y="3647843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R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234759" y="1843194"/>
            <a:ext cx="288658" cy="378042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Correlation Breakers with Advice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43711" y="2908157"/>
            <a:ext cx="473819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W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70336" y="2128577"/>
            <a:ext cx="652266" cy="2286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 bwMode="auto">
          <a:xfrm>
            <a:off x="4075698" y="3673040"/>
            <a:ext cx="652266" cy="22860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10562" y="2111165"/>
            <a:ext cx="610592" cy="261063"/>
          </a:xfrm>
          <a:prstGeom prst="roundRect">
            <a:avLst/>
          </a:prstGeom>
          <a:solidFill>
            <a:srgbClr val="F7F79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10562" y="3656810"/>
            <a:ext cx="610592" cy="261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latin typeface="Montserrat Light" panose="00000400000000000000" pitchFamily="50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982431" y="2093333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1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964696" y="3656107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T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baseline="-25000" dirty="0">
              <a:latin typeface="Montserrat Light" panose="00000400000000000000" pitchFamily="50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109246" y="2445806"/>
            <a:ext cx="322697" cy="1161143"/>
          </a:xfrm>
          <a:custGeom>
            <a:avLst/>
            <a:gdLst>
              <a:gd name="connsiteX0" fmla="*/ 205164 w 322697"/>
              <a:gd name="connsiteY0" fmla="*/ 1161143 h 1161143"/>
              <a:gd name="connsiteX1" fmla="*/ 1964 w 322697"/>
              <a:gd name="connsiteY1" fmla="*/ 732972 h 1161143"/>
              <a:gd name="connsiteX2" fmla="*/ 314021 w 322697"/>
              <a:gd name="connsiteY2" fmla="*/ 283029 h 1161143"/>
              <a:gd name="connsiteX3" fmla="*/ 205164 w 322697"/>
              <a:gd name="connsiteY3" fmla="*/ 0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697" h="1161143">
                <a:moveTo>
                  <a:pt x="205164" y="1161143"/>
                </a:moveTo>
                <a:cubicBezTo>
                  <a:pt x="94492" y="1020233"/>
                  <a:pt x="-16179" y="879324"/>
                  <a:pt x="1964" y="732972"/>
                </a:cubicBezTo>
                <a:cubicBezTo>
                  <a:pt x="20107" y="586620"/>
                  <a:pt x="280154" y="405191"/>
                  <a:pt x="314021" y="283029"/>
                </a:cubicBezTo>
                <a:cubicBezTo>
                  <a:pt x="347888" y="160867"/>
                  <a:pt x="276526" y="80433"/>
                  <a:pt x="205164" y="0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5455253" y="3149749"/>
            <a:ext cx="152414" cy="478971"/>
          </a:xfrm>
          <a:custGeom>
            <a:avLst/>
            <a:gdLst>
              <a:gd name="connsiteX0" fmla="*/ 152414 w 152414"/>
              <a:gd name="connsiteY0" fmla="*/ 478971 h 478971"/>
              <a:gd name="connsiteX1" fmla="*/ 14 w 152414"/>
              <a:gd name="connsiteY1" fmla="*/ 137886 h 478971"/>
              <a:gd name="connsiteX2" fmla="*/ 145157 w 152414"/>
              <a:gd name="connsiteY2" fmla="*/ 0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14" h="478971">
                <a:moveTo>
                  <a:pt x="152414" y="478971"/>
                </a:moveTo>
                <a:cubicBezTo>
                  <a:pt x="76818" y="348342"/>
                  <a:pt x="1223" y="217714"/>
                  <a:pt x="14" y="137886"/>
                </a:cubicBezTo>
                <a:cubicBezTo>
                  <a:pt x="-1195" y="58058"/>
                  <a:pt x="71981" y="29029"/>
                  <a:pt x="145157" y="0"/>
                </a:cubicBezTo>
              </a:path>
            </a:pathLst>
          </a:custGeom>
          <a:ln w="127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 rot="20936547">
            <a:off x="5670650" y="2416064"/>
            <a:ext cx="222074" cy="678269"/>
          </a:xfrm>
          <a:custGeom>
            <a:avLst/>
            <a:gdLst>
              <a:gd name="connsiteX0" fmla="*/ 50800 w 254476"/>
              <a:gd name="connsiteY0" fmla="*/ 580571 h 585374"/>
              <a:gd name="connsiteX1" fmla="*/ 254000 w 254476"/>
              <a:gd name="connsiteY1" fmla="*/ 500743 h 585374"/>
              <a:gd name="connsiteX2" fmla="*/ 0 w 254476"/>
              <a:gd name="connsiteY2" fmla="*/ 0 h 58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476" h="585374">
                <a:moveTo>
                  <a:pt x="50800" y="580571"/>
                </a:moveTo>
                <a:cubicBezTo>
                  <a:pt x="156633" y="589038"/>
                  <a:pt x="262467" y="597505"/>
                  <a:pt x="254000" y="500743"/>
                </a:cubicBezTo>
                <a:cubicBezTo>
                  <a:pt x="245533" y="403981"/>
                  <a:pt x="122766" y="201990"/>
                  <a:pt x="0" y="0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 rot="21024358">
            <a:off x="5523659" y="2970311"/>
            <a:ext cx="432048" cy="350419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endParaRPr lang="en-US" sz="1800" b="1" baseline="-250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230490" y="3870108"/>
            <a:ext cx="311150" cy="378042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400" dirty="0" smtClean="0">
                <a:latin typeface="Montserrat Light" panose="00000400000000000000" pitchFamily="50" charset="0"/>
              </a:rPr>
              <a:t>a</a:t>
            </a:r>
            <a:r>
              <a:rPr lang="en-US" sz="1400" baseline="-25000" dirty="0" smtClean="0">
                <a:latin typeface="Montserrat Light" panose="00000400000000000000" pitchFamily="50" charset="0"/>
              </a:rPr>
              <a:t>2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3526716" y="1193121"/>
                <a:ext cx="1704744" cy="378042"/>
              </a:xfrm>
              <a:prstGeom prst="rect">
                <a:avLst/>
              </a:prstGeom>
            </p:spPr>
            <p:txBody>
              <a:bodyPr vert="horz" lIns="68580" tIns="34290" rIns="68580" bIns="3429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400" dirty="0" smtClean="0">
                    <a:latin typeface="Montserrat Light" panose="00000400000000000000" pitchFamily="50" charset="0"/>
                  </a:rPr>
                  <a:t>Guarantee: a</a:t>
                </a:r>
                <a:r>
                  <a:rPr lang="en-US" sz="1400" baseline="-25000" dirty="0" smtClean="0">
                    <a:latin typeface="Montserrat Light" panose="00000400000000000000" pitchFamily="50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400" baseline="-25000" dirty="0" smtClean="0"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latin typeface="Montserrat Light" panose="00000400000000000000" pitchFamily="50" charset="0"/>
                  </a:rPr>
                  <a:t>a</a:t>
                </a:r>
                <a:r>
                  <a:rPr lang="en-US" sz="1400" baseline="-25000" dirty="0" smtClean="0">
                    <a:latin typeface="Montserrat Light" panose="00000400000000000000" pitchFamily="50" charset="0"/>
                  </a:rPr>
                  <a:t>2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16" y="1193121"/>
                <a:ext cx="1704744" cy="378042"/>
              </a:xfrm>
              <a:prstGeom prst="rect">
                <a:avLst/>
              </a:prstGeom>
              <a:blipFill>
                <a:blip r:embed="rId3"/>
                <a:stretch>
                  <a:fillRect l="-2509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38474" y="2744434"/>
            <a:ext cx="796859" cy="563886"/>
            <a:chOff x="2217989" y="1275585"/>
            <a:chExt cx="796859" cy="56388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217989" y="1275585"/>
              <a:ext cx="796859" cy="563886"/>
            </a:xfrm>
            <a:prstGeom prst="roundRect">
              <a:avLst/>
            </a:prstGeom>
            <a:solidFill>
              <a:srgbClr val="B8CECD"/>
            </a:solidFill>
            <a:ln w="9525"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616418" y="1472318"/>
              <a:ext cx="344090" cy="284401"/>
            </a:xfrm>
            <a:custGeom>
              <a:avLst/>
              <a:gdLst>
                <a:gd name="connsiteX0" fmla="*/ 3197 w 545288"/>
                <a:gd name="connsiteY0" fmla="*/ 213855 h 505261"/>
                <a:gd name="connsiteX1" fmla="*/ 144864 w 545288"/>
                <a:gd name="connsiteY1" fmla="*/ 1353 h 505261"/>
                <a:gd name="connsiteX2" fmla="*/ 544109 w 545288"/>
                <a:gd name="connsiteY2" fmla="*/ 329765 h 505261"/>
                <a:gd name="connsiteX3" fmla="*/ 267214 w 545288"/>
                <a:gd name="connsiteY3" fmla="*/ 503629 h 505261"/>
                <a:gd name="connsiteX4" fmla="*/ 260774 w 545288"/>
                <a:gd name="connsiteY4" fmla="*/ 233173 h 505261"/>
                <a:gd name="connsiteX5" fmla="*/ 3197 w 545288"/>
                <a:gd name="connsiteY5" fmla="*/ 213855 h 5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88" h="505261">
                  <a:moveTo>
                    <a:pt x="3197" y="213855"/>
                  </a:moveTo>
                  <a:cubicBezTo>
                    <a:pt x="-16121" y="175218"/>
                    <a:pt x="54712" y="-17965"/>
                    <a:pt x="144864" y="1353"/>
                  </a:cubicBezTo>
                  <a:cubicBezTo>
                    <a:pt x="235016" y="20671"/>
                    <a:pt x="523717" y="246052"/>
                    <a:pt x="544109" y="329765"/>
                  </a:cubicBezTo>
                  <a:cubicBezTo>
                    <a:pt x="564501" y="413478"/>
                    <a:pt x="314437" y="519728"/>
                    <a:pt x="267214" y="503629"/>
                  </a:cubicBezTo>
                  <a:cubicBezTo>
                    <a:pt x="219992" y="487530"/>
                    <a:pt x="299411" y="282542"/>
                    <a:pt x="260774" y="233173"/>
                  </a:cubicBezTo>
                  <a:cubicBezTo>
                    <a:pt x="222137" y="183804"/>
                    <a:pt x="22515" y="252492"/>
                    <a:pt x="3197" y="213855"/>
                  </a:cubicBezTo>
                  <a:close/>
                </a:path>
              </a:pathLst>
            </a:custGeom>
            <a:solidFill>
              <a:srgbClr val="F7F793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8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50" grpId="0"/>
      <p:bldP spid="51" grpId="0"/>
      <p:bldP spid="56" grpId="0"/>
      <p:bldP spid="18" grpId="0"/>
      <p:bldP spid="3" grpId="0" animBg="1"/>
      <p:bldP spid="20" grpId="0" animBg="1"/>
      <p:bldP spid="26" grpId="0" animBg="1"/>
      <p:bldP spid="27" grpId="0" animBg="1"/>
      <p:bldP spid="22" grpId="0"/>
      <p:bldP spid="29" grpId="0"/>
      <p:bldP spid="4" grpId="0" animBg="1"/>
      <p:bldP spid="6" grpId="0" animBg="1"/>
      <p:bldP spid="8" grpId="0" animBg="1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Default Theme">
  <a:themeElements>
    <a:clrScheme name="SlideSalad Theme 59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85267"/>
      </a:accent1>
      <a:accent2>
        <a:srgbClr val="557C7B"/>
      </a:accent2>
      <a:accent3>
        <a:srgbClr val="72924E"/>
      </a:accent3>
      <a:accent4>
        <a:srgbClr val="C3BC4F"/>
      </a:accent4>
      <a:accent5>
        <a:srgbClr val="EEDE63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21808</TotalTime>
  <Words>979</Words>
  <Application>Microsoft Office PowerPoint</Application>
  <PresentationFormat>On-screen Show (16:9)</PresentationFormat>
  <Paragraphs>374</Paragraphs>
  <Slides>37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Montserrat Alternates SemiBold</vt:lpstr>
      <vt:lpstr>MV Boli</vt:lpstr>
      <vt:lpstr>Calibri</vt:lpstr>
      <vt:lpstr>Roboto</vt:lpstr>
      <vt:lpstr>Comic Sans MS</vt:lpstr>
      <vt:lpstr>Montserrat Light</vt:lpstr>
      <vt:lpstr>Montserrat ExtraBold</vt:lpstr>
      <vt:lpstr>Arial</vt:lpstr>
      <vt:lpstr>Cambria Math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גיל כהן</cp:lastModifiedBy>
  <cp:revision>1941</cp:revision>
  <dcterms:created xsi:type="dcterms:W3CDTF">2015-09-08T18:46:55Z</dcterms:created>
  <dcterms:modified xsi:type="dcterms:W3CDTF">2018-06-29T21:28:28Z</dcterms:modified>
</cp:coreProperties>
</file>