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000" r:id="rId2"/>
    <p:sldId id="2015" r:id="rId3"/>
    <p:sldId id="2002" r:id="rId4"/>
    <p:sldId id="2005" r:id="rId5"/>
    <p:sldId id="2016" r:id="rId6"/>
    <p:sldId id="2003" r:id="rId7"/>
    <p:sldId id="2006" r:id="rId8"/>
    <p:sldId id="2007" r:id="rId9"/>
    <p:sldId id="2029" r:id="rId10"/>
    <p:sldId id="2031" r:id="rId11"/>
    <p:sldId id="2028" r:id="rId12"/>
    <p:sldId id="2030" r:id="rId13"/>
    <p:sldId id="2017" r:id="rId14"/>
    <p:sldId id="2010" r:id="rId15"/>
    <p:sldId id="2018" r:id="rId16"/>
    <p:sldId id="2011" r:id="rId17"/>
    <p:sldId id="2012" r:id="rId18"/>
    <p:sldId id="2014" r:id="rId19"/>
    <p:sldId id="2019" r:id="rId20"/>
    <p:sldId id="2020" r:id="rId21"/>
    <p:sldId id="2021" r:id="rId22"/>
    <p:sldId id="2022" r:id="rId23"/>
    <p:sldId id="2026" r:id="rId24"/>
    <p:sldId id="2023" r:id="rId25"/>
    <p:sldId id="2027" r:id="rId26"/>
    <p:sldId id="2024" r:id="rId27"/>
    <p:sldId id="2025" r:id="rId2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C75A"/>
    <a:srgbClr val="E99BEB"/>
    <a:srgbClr val="FFD248"/>
    <a:srgbClr val="3F4C55"/>
    <a:srgbClr val="72B359"/>
    <a:srgbClr val="515C63"/>
    <a:srgbClr val="223638"/>
    <a:srgbClr val="5EAADE"/>
    <a:srgbClr val="38579A"/>
    <a:srgbClr val="31AF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79" autoAdjust="0"/>
    <p:restoredTop sz="94434" autoAdjust="0"/>
  </p:normalViewPr>
  <p:slideViewPr>
    <p:cSldViewPr>
      <p:cViewPr varScale="1">
        <p:scale>
          <a:sx n="87" d="100"/>
          <a:sy n="87" d="100"/>
        </p:scale>
        <p:origin x="68" y="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0CDCF-B072-4CC6-B2A3-B1C4F4AE3FFA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A0187-CA69-4ACB-9811-75164F281D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881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3E9E0-D922-418E-8BFA-E41C87CB1E68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D2F9E-D167-4ED3-83EC-AE46EA34BE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720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256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9" hasCustomPrompt="1"/>
          </p:nvPr>
        </p:nvSpPr>
        <p:spPr>
          <a:xfrm>
            <a:off x="533402" y="648913"/>
            <a:ext cx="3560490" cy="3845676"/>
          </a:xfrm>
          <a:custGeom>
            <a:avLst/>
            <a:gdLst>
              <a:gd name="connsiteX0" fmla="*/ 3324344 w 3560490"/>
              <a:gd name="connsiteY0" fmla="*/ 1902144 h 3845676"/>
              <a:gd name="connsiteX1" fmla="*/ 3321963 w 3560490"/>
              <a:gd name="connsiteY1" fmla="*/ 1915324 h 3845676"/>
              <a:gd name="connsiteX2" fmla="*/ 3324257 w 3560490"/>
              <a:gd name="connsiteY2" fmla="*/ 1915124 h 3845676"/>
              <a:gd name="connsiteX3" fmla="*/ 3324344 w 3560490"/>
              <a:gd name="connsiteY3" fmla="*/ 1902144 h 3845676"/>
              <a:gd name="connsiteX4" fmla="*/ 3327535 w 3560490"/>
              <a:gd name="connsiteY4" fmla="*/ 1677173 h 3845676"/>
              <a:gd name="connsiteX5" fmla="*/ 3327629 w 3560490"/>
              <a:gd name="connsiteY5" fmla="*/ 1684613 h 3845676"/>
              <a:gd name="connsiteX6" fmla="*/ 3389615 w 3560490"/>
              <a:gd name="connsiteY6" fmla="*/ 1679151 h 3845676"/>
              <a:gd name="connsiteX7" fmla="*/ 3399775 w 3560490"/>
              <a:gd name="connsiteY7" fmla="*/ 1677173 h 3845676"/>
              <a:gd name="connsiteX8" fmla="*/ 3322265 w 3560490"/>
              <a:gd name="connsiteY8" fmla="*/ 1677173 h 3845676"/>
              <a:gd name="connsiteX9" fmla="*/ 3323775 w 3560490"/>
              <a:gd name="connsiteY9" fmla="*/ 1685381 h 3845676"/>
              <a:gd name="connsiteX10" fmla="*/ 3324817 w 3560490"/>
              <a:gd name="connsiteY10" fmla="*/ 1677173 h 3845676"/>
              <a:gd name="connsiteX11" fmla="*/ 2948023 w 3560490"/>
              <a:gd name="connsiteY11" fmla="*/ 802981 h 3845676"/>
              <a:gd name="connsiteX12" fmla="*/ 2947339 w 3560490"/>
              <a:gd name="connsiteY12" fmla="*/ 817084 h 3845676"/>
              <a:gd name="connsiteX13" fmla="*/ 2950580 w 3560490"/>
              <a:gd name="connsiteY13" fmla="*/ 817084 h 3845676"/>
              <a:gd name="connsiteX14" fmla="*/ 2950067 w 3560490"/>
              <a:gd name="connsiteY14" fmla="*/ 811028 h 3845676"/>
              <a:gd name="connsiteX15" fmla="*/ 2948023 w 3560490"/>
              <a:gd name="connsiteY15" fmla="*/ 802981 h 3845676"/>
              <a:gd name="connsiteX16" fmla="*/ 2774978 w 3560490"/>
              <a:gd name="connsiteY16" fmla="*/ 0 h 3845676"/>
              <a:gd name="connsiteX17" fmla="*/ 2900527 w 3560490"/>
              <a:gd name="connsiteY17" fmla="*/ 44778 h 3845676"/>
              <a:gd name="connsiteX18" fmla="*/ 3005747 w 3560490"/>
              <a:gd name="connsiteY18" fmla="*/ 79780 h 3845676"/>
              <a:gd name="connsiteX19" fmla="*/ 3084443 w 3560490"/>
              <a:gd name="connsiteY19" fmla="*/ 106690 h 3845676"/>
              <a:gd name="connsiteX20" fmla="*/ 3156478 w 3560490"/>
              <a:gd name="connsiteY20" fmla="*/ 151423 h 3845676"/>
              <a:gd name="connsiteX21" fmla="*/ 3189357 w 3560490"/>
              <a:gd name="connsiteY21" fmla="*/ 165529 h 3845676"/>
              <a:gd name="connsiteX22" fmla="*/ 3257370 w 3560490"/>
              <a:gd name="connsiteY22" fmla="*/ 263046 h 3845676"/>
              <a:gd name="connsiteX23" fmla="*/ 3275238 w 3560490"/>
              <a:gd name="connsiteY23" fmla="*/ 299516 h 3845676"/>
              <a:gd name="connsiteX24" fmla="*/ 3302019 w 3560490"/>
              <a:gd name="connsiteY24" fmla="*/ 343171 h 3845676"/>
              <a:gd name="connsiteX25" fmla="*/ 3360511 w 3560490"/>
              <a:gd name="connsiteY25" fmla="*/ 403394 h 3845676"/>
              <a:gd name="connsiteX26" fmla="*/ 3398454 w 3560490"/>
              <a:gd name="connsiteY26" fmla="*/ 441768 h 3845676"/>
              <a:gd name="connsiteX27" fmla="*/ 3406197 w 3560490"/>
              <a:gd name="connsiteY27" fmla="*/ 470280 h 3845676"/>
              <a:gd name="connsiteX28" fmla="*/ 3423978 w 3560490"/>
              <a:gd name="connsiteY28" fmla="*/ 517655 h 3845676"/>
              <a:gd name="connsiteX29" fmla="*/ 3436916 w 3560490"/>
              <a:gd name="connsiteY29" fmla="*/ 539330 h 3845676"/>
              <a:gd name="connsiteX30" fmla="*/ 3491428 w 3560490"/>
              <a:gd name="connsiteY30" fmla="*/ 702868 h 3845676"/>
              <a:gd name="connsiteX31" fmla="*/ 3497052 w 3560490"/>
              <a:gd name="connsiteY31" fmla="*/ 720172 h 3845676"/>
              <a:gd name="connsiteX32" fmla="*/ 3541615 w 3560490"/>
              <a:gd name="connsiteY32" fmla="*/ 845899 h 3845676"/>
              <a:gd name="connsiteX33" fmla="*/ 3552474 w 3560490"/>
              <a:gd name="connsiteY33" fmla="*/ 887041 h 3845676"/>
              <a:gd name="connsiteX34" fmla="*/ 3551911 w 3560490"/>
              <a:gd name="connsiteY34" fmla="*/ 977768 h 3845676"/>
              <a:gd name="connsiteX35" fmla="*/ 3549791 w 3560490"/>
              <a:gd name="connsiteY35" fmla="*/ 997409 h 3845676"/>
              <a:gd name="connsiteX36" fmla="*/ 3536421 w 3560490"/>
              <a:gd name="connsiteY36" fmla="*/ 1041710 h 3845676"/>
              <a:gd name="connsiteX37" fmla="*/ 3535038 w 3560490"/>
              <a:gd name="connsiteY37" fmla="*/ 1048461 h 3845676"/>
              <a:gd name="connsiteX38" fmla="*/ 3539883 w 3560490"/>
              <a:gd name="connsiteY38" fmla="*/ 1131266 h 3845676"/>
              <a:gd name="connsiteX39" fmla="*/ 3533480 w 3560490"/>
              <a:gd name="connsiteY39" fmla="*/ 1146367 h 3845676"/>
              <a:gd name="connsiteX40" fmla="*/ 3541615 w 3560490"/>
              <a:gd name="connsiteY40" fmla="*/ 1178338 h 3845676"/>
              <a:gd name="connsiteX41" fmla="*/ 3549791 w 3560490"/>
              <a:gd name="connsiteY41" fmla="*/ 1235405 h 3845676"/>
              <a:gd name="connsiteX42" fmla="*/ 3547065 w 3560490"/>
              <a:gd name="connsiteY42" fmla="*/ 1294112 h 3845676"/>
              <a:gd name="connsiteX43" fmla="*/ 3547065 w 3560490"/>
              <a:gd name="connsiteY43" fmla="*/ 1346462 h 3845676"/>
              <a:gd name="connsiteX44" fmla="*/ 3541615 w 3560490"/>
              <a:gd name="connsiteY44" fmla="*/ 1393273 h 3845676"/>
              <a:gd name="connsiteX45" fmla="*/ 3541615 w 3560490"/>
              <a:gd name="connsiteY45" fmla="*/ 1458213 h 3845676"/>
              <a:gd name="connsiteX46" fmla="*/ 3529847 w 3560490"/>
              <a:gd name="connsiteY46" fmla="*/ 1532929 h 3845676"/>
              <a:gd name="connsiteX47" fmla="*/ 3501638 w 3560490"/>
              <a:gd name="connsiteY47" fmla="*/ 1626726 h 3845676"/>
              <a:gd name="connsiteX48" fmla="*/ 3474380 w 3560490"/>
              <a:gd name="connsiteY48" fmla="*/ 1716802 h 3845676"/>
              <a:gd name="connsiteX49" fmla="*/ 3454481 w 3560490"/>
              <a:gd name="connsiteY49" fmla="*/ 1763096 h 3845676"/>
              <a:gd name="connsiteX50" fmla="*/ 3413294 w 3560490"/>
              <a:gd name="connsiteY50" fmla="*/ 1867881 h 3845676"/>
              <a:gd name="connsiteX51" fmla="*/ 3311277 w 3560490"/>
              <a:gd name="connsiteY51" fmla="*/ 2023198 h 3845676"/>
              <a:gd name="connsiteX52" fmla="*/ 3304855 w 3560490"/>
              <a:gd name="connsiteY52" fmla="*/ 2008263 h 3845676"/>
              <a:gd name="connsiteX53" fmla="*/ 3274891 w 3560490"/>
              <a:gd name="connsiteY53" fmla="*/ 2100857 h 3845676"/>
              <a:gd name="connsiteX54" fmla="*/ 3210211 w 3560490"/>
              <a:gd name="connsiteY54" fmla="*/ 2270496 h 3845676"/>
              <a:gd name="connsiteX55" fmla="*/ 3173352 w 3560490"/>
              <a:gd name="connsiteY55" fmla="*/ 2337814 h 3845676"/>
              <a:gd name="connsiteX56" fmla="*/ 3132423 w 3560490"/>
              <a:gd name="connsiteY56" fmla="*/ 2381122 h 3845676"/>
              <a:gd name="connsiteX57" fmla="*/ 3114426 w 3560490"/>
              <a:gd name="connsiteY57" fmla="*/ 2442253 h 3845676"/>
              <a:gd name="connsiteX58" fmla="*/ 3088250 w 3560490"/>
              <a:gd name="connsiteY58" fmla="*/ 2510610 h 3845676"/>
              <a:gd name="connsiteX59" fmla="*/ 3032657 w 3560490"/>
              <a:gd name="connsiteY59" fmla="*/ 2576197 h 3845676"/>
              <a:gd name="connsiteX60" fmla="*/ 2993285 w 3560490"/>
              <a:gd name="connsiteY60" fmla="*/ 2621756 h 3845676"/>
              <a:gd name="connsiteX61" fmla="*/ 2969058 w 3560490"/>
              <a:gd name="connsiteY61" fmla="*/ 2672417 h 3845676"/>
              <a:gd name="connsiteX62" fmla="*/ 2952706 w 3560490"/>
              <a:gd name="connsiteY62" fmla="*/ 2720309 h 3845676"/>
              <a:gd name="connsiteX63" fmla="*/ 2930813 w 3560490"/>
              <a:gd name="connsiteY63" fmla="*/ 2767771 h 3845676"/>
              <a:gd name="connsiteX64" fmla="*/ 2833730 w 3560490"/>
              <a:gd name="connsiteY64" fmla="*/ 2931222 h 3845676"/>
              <a:gd name="connsiteX65" fmla="*/ 2720724 w 3560490"/>
              <a:gd name="connsiteY65" fmla="*/ 3113754 h 3845676"/>
              <a:gd name="connsiteX66" fmla="*/ 2612303 w 3560490"/>
              <a:gd name="connsiteY66" fmla="*/ 3280709 h 3845676"/>
              <a:gd name="connsiteX67" fmla="*/ 2455428 w 3560490"/>
              <a:gd name="connsiteY67" fmla="*/ 3489761 h 3845676"/>
              <a:gd name="connsiteX68" fmla="*/ 2299417 w 3560490"/>
              <a:gd name="connsiteY68" fmla="*/ 3682632 h 3845676"/>
              <a:gd name="connsiteX69" fmla="*/ 2160022 w 3560490"/>
              <a:gd name="connsiteY69" fmla="*/ 3804030 h 3845676"/>
              <a:gd name="connsiteX70" fmla="*/ 1983851 w 3560490"/>
              <a:gd name="connsiteY70" fmla="*/ 3837688 h 3845676"/>
              <a:gd name="connsiteX71" fmla="*/ 1954950 w 3560490"/>
              <a:gd name="connsiteY71" fmla="*/ 3842621 h 3845676"/>
              <a:gd name="connsiteX72" fmla="*/ 1778779 w 3560490"/>
              <a:gd name="connsiteY72" fmla="*/ 3822288 h 3845676"/>
              <a:gd name="connsiteX73" fmla="*/ 1652579 w 3560490"/>
              <a:gd name="connsiteY73" fmla="*/ 3759079 h 3845676"/>
              <a:gd name="connsiteX74" fmla="*/ 1534164 w 3560490"/>
              <a:gd name="connsiteY74" fmla="*/ 3662991 h 3845676"/>
              <a:gd name="connsiteX75" fmla="*/ 1492546 w 3560490"/>
              <a:gd name="connsiteY75" fmla="*/ 3604409 h 3845676"/>
              <a:gd name="connsiteX76" fmla="*/ 1464857 w 3560490"/>
              <a:gd name="connsiteY76" fmla="*/ 3538822 h 3845676"/>
              <a:gd name="connsiteX77" fmla="*/ 1451140 w 3560490"/>
              <a:gd name="connsiteY77" fmla="*/ 3240474 h 3845676"/>
              <a:gd name="connsiteX78" fmla="*/ 1445602 w 3560490"/>
              <a:gd name="connsiteY78" fmla="*/ 3132919 h 3845676"/>
              <a:gd name="connsiteX79" fmla="*/ 1378155 w 3560490"/>
              <a:gd name="connsiteY79" fmla="*/ 3195523 h 3845676"/>
              <a:gd name="connsiteX80" fmla="*/ 1151106 w 3560490"/>
              <a:gd name="connsiteY80" fmla="*/ 3467437 h 3845676"/>
              <a:gd name="connsiteX81" fmla="*/ 1101006 w 3560490"/>
              <a:gd name="connsiteY81" fmla="*/ 3512128 h 3845676"/>
              <a:gd name="connsiteX82" fmla="*/ 1048309 w 3560490"/>
              <a:gd name="connsiteY82" fmla="*/ 3552925 h 3845676"/>
              <a:gd name="connsiteX83" fmla="*/ 849251 w 3560490"/>
              <a:gd name="connsiteY83" fmla="*/ 3676660 h 3845676"/>
              <a:gd name="connsiteX84" fmla="*/ 633061 w 3560490"/>
              <a:gd name="connsiteY84" fmla="*/ 3754622 h 3845676"/>
              <a:gd name="connsiteX85" fmla="*/ 581578 w 3560490"/>
              <a:gd name="connsiteY85" fmla="*/ 3754622 h 3845676"/>
              <a:gd name="connsiteX86" fmla="*/ 319658 w 3560490"/>
              <a:gd name="connsiteY86" fmla="*/ 3765527 h 3845676"/>
              <a:gd name="connsiteX87" fmla="*/ 96415 w 3560490"/>
              <a:gd name="connsiteY87" fmla="*/ 3711704 h 3845676"/>
              <a:gd name="connsiteX88" fmla="*/ 21915 w 3560490"/>
              <a:gd name="connsiteY88" fmla="*/ 3604930 h 3845676"/>
              <a:gd name="connsiteX89" fmla="*/ 282 w 3560490"/>
              <a:gd name="connsiteY89" fmla="*/ 3342187 h 3845676"/>
              <a:gd name="connsiteX90" fmla="*/ 37231 w 3560490"/>
              <a:gd name="connsiteY90" fmla="*/ 3083424 h 3845676"/>
              <a:gd name="connsiteX91" fmla="*/ 106798 w 3560490"/>
              <a:gd name="connsiteY91" fmla="*/ 2845949 h 3845676"/>
              <a:gd name="connsiteX92" fmla="*/ 171349 w 3560490"/>
              <a:gd name="connsiteY92" fmla="*/ 2618165 h 3845676"/>
              <a:gd name="connsiteX93" fmla="*/ 293440 w 3560490"/>
              <a:gd name="connsiteY93" fmla="*/ 2174277 h 3845676"/>
              <a:gd name="connsiteX94" fmla="*/ 423838 w 3560490"/>
              <a:gd name="connsiteY94" fmla="*/ 1760152 h 3845676"/>
              <a:gd name="connsiteX95" fmla="*/ 476014 w 3560490"/>
              <a:gd name="connsiteY95" fmla="*/ 1543702 h 3845676"/>
              <a:gd name="connsiteX96" fmla="*/ 519884 w 3560490"/>
              <a:gd name="connsiteY96" fmla="*/ 1320073 h 3845676"/>
              <a:gd name="connsiteX97" fmla="*/ 554407 w 3560490"/>
              <a:gd name="connsiteY97" fmla="*/ 1143555 h 3845676"/>
              <a:gd name="connsiteX98" fmla="*/ 562455 w 3560490"/>
              <a:gd name="connsiteY98" fmla="*/ 975171 h 3845676"/>
              <a:gd name="connsiteX99" fmla="*/ 583048 w 3560490"/>
              <a:gd name="connsiteY99" fmla="*/ 904217 h 3845676"/>
              <a:gd name="connsiteX100" fmla="*/ 696531 w 3560490"/>
              <a:gd name="connsiteY100" fmla="*/ 880422 h 3845676"/>
              <a:gd name="connsiteX101" fmla="*/ 792101 w 3560490"/>
              <a:gd name="connsiteY101" fmla="*/ 874279 h 3845676"/>
              <a:gd name="connsiteX102" fmla="*/ 923104 w 3560490"/>
              <a:gd name="connsiteY102" fmla="*/ 981227 h 3845676"/>
              <a:gd name="connsiteX103" fmla="*/ 932796 w 3560490"/>
              <a:gd name="connsiteY103" fmla="*/ 1020078 h 3845676"/>
              <a:gd name="connsiteX104" fmla="*/ 960440 w 3560490"/>
              <a:gd name="connsiteY104" fmla="*/ 1170809 h 3845676"/>
              <a:gd name="connsiteX105" fmla="*/ 943266 w 3560490"/>
              <a:gd name="connsiteY105" fmla="*/ 1322666 h 3845676"/>
              <a:gd name="connsiteX106" fmla="*/ 898099 w 3560490"/>
              <a:gd name="connsiteY106" fmla="*/ 1530419 h 3845676"/>
              <a:gd name="connsiteX107" fmla="*/ 853968 w 3560490"/>
              <a:gd name="connsiteY107" fmla="*/ 1772093 h 3845676"/>
              <a:gd name="connsiteX108" fmla="*/ 820741 w 3560490"/>
              <a:gd name="connsiteY108" fmla="*/ 1954538 h 3845676"/>
              <a:gd name="connsiteX109" fmla="*/ 792792 w 3560490"/>
              <a:gd name="connsiteY109" fmla="*/ 2139406 h 3845676"/>
              <a:gd name="connsiteX110" fmla="*/ 781891 w 3560490"/>
              <a:gd name="connsiteY110" fmla="*/ 2236186 h 3845676"/>
              <a:gd name="connsiteX111" fmla="*/ 776440 w 3560490"/>
              <a:gd name="connsiteY111" fmla="*/ 2338593 h 3845676"/>
              <a:gd name="connsiteX112" fmla="*/ 776440 w 3560490"/>
              <a:gd name="connsiteY112" fmla="*/ 2404959 h 3845676"/>
              <a:gd name="connsiteX113" fmla="*/ 770121 w 3560490"/>
              <a:gd name="connsiteY113" fmla="*/ 2480151 h 3845676"/>
              <a:gd name="connsiteX114" fmla="*/ 738583 w 3560490"/>
              <a:gd name="connsiteY114" fmla="*/ 2881469 h 3845676"/>
              <a:gd name="connsiteX115" fmla="*/ 770036 w 3560490"/>
              <a:gd name="connsiteY115" fmla="*/ 2993263 h 3845676"/>
              <a:gd name="connsiteX116" fmla="*/ 877937 w 3560490"/>
              <a:gd name="connsiteY116" fmla="*/ 2882377 h 3845676"/>
              <a:gd name="connsiteX117" fmla="*/ 1074614 w 3560490"/>
              <a:gd name="connsiteY117" fmla="*/ 2554912 h 3845676"/>
              <a:gd name="connsiteX118" fmla="*/ 1117966 w 3560490"/>
              <a:gd name="connsiteY118" fmla="*/ 2486728 h 3845676"/>
              <a:gd name="connsiteX119" fmla="*/ 1169968 w 3560490"/>
              <a:gd name="connsiteY119" fmla="*/ 2450647 h 3845676"/>
              <a:gd name="connsiteX120" fmla="*/ 1186842 w 3560490"/>
              <a:gd name="connsiteY120" fmla="*/ 2427975 h 3845676"/>
              <a:gd name="connsiteX121" fmla="*/ 1231662 w 3560490"/>
              <a:gd name="connsiteY121" fmla="*/ 2336560 h 3845676"/>
              <a:gd name="connsiteX122" fmla="*/ 1274149 w 3560490"/>
              <a:gd name="connsiteY122" fmla="*/ 2260457 h 3845676"/>
              <a:gd name="connsiteX123" fmla="*/ 1390917 w 3560490"/>
              <a:gd name="connsiteY123" fmla="*/ 2023848 h 3845676"/>
              <a:gd name="connsiteX124" fmla="*/ 1489862 w 3560490"/>
              <a:gd name="connsiteY124" fmla="*/ 1796496 h 3845676"/>
              <a:gd name="connsiteX125" fmla="*/ 1569253 w 3560490"/>
              <a:gd name="connsiteY125" fmla="*/ 1613617 h 3845676"/>
              <a:gd name="connsiteX126" fmla="*/ 1628134 w 3560490"/>
              <a:gd name="connsiteY126" fmla="*/ 1424337 h 3845676"/>
              <a:gd name="connsiteX127" fmla="*/ 1670663 w 3560490"/>
              <a:gd name="connsiteY127" fmla="*/ 1315398 h 3845676"/>
              <a:gd name="connsiteX128" fmla="*/ 1731623 w 3560490"/>
              <a:gd name="connsiteY128" fmla="*/ 1219873 h 3845676"/>
              <a:gd name="connsiteX129" fmla="*/ 1792062 w 3560490"/>
              <a:gd name="connsiteY129" fmla="*/ 1169686 h 3845676"/>
              <a:gd name="connsiteX130" fmla="*/ 1865394 w 3560490"/>
              <a:gd name="connsiteY130" fmla="*/ 1143207 h 3845676"/>
              <a:gd name="connsiteX131" fmla="*/ 1982509 w 3560490"/>
              <a:gd name="connsiteY131" fmla="*/ 1132695 h 3845676"/>
              <a:gd name="connsiteX132" fmla="*/ 2069858 w 3560490"/>
              <a:gd name="connsiteY132" fmla="*/ 1151947 h 3845676"/>
              <a:gd name="connsiteX133" fmla="*/ 2148341 w 3560490"/>
              <a:gd name="connsiteY133" fmla="*/ 1169773 h 3845676"/>
              <a:gd name="connsiteX134" fmla="*/ 2215315 w 3560490"/>
              <a:gd name="connsiteY134" fmla="*/ 1192010 h 3845676"/>
              <a:gd name="connsiteX135" fmla="*/ 2305344 w 3560490"/>
              <a:gd name="connsiteY135" fmla="*/ 1225584 h 3845676"/>
              <a:gd name="connsiteX136" fmla="*/ 2351940 w 3560490"/>
              <a:gd name="connsiteY136" fmla="*/ 1323014 h 3845676"/>
              <a:gd name="connsiteX137" fmla="*/ 2352461 w 3560490"/>
              <a:gd name="connsiteY137" fmla="*/ 1349232 h 3845676"/>
              <a:gd name="connsiteX138" fmla="*/ 2372449 w 3560490"/>
              <a:gd name="connsiteY138" fmla="*/ 1376660 h 3845676"/>
              <a:gd name="connsiteX139" fmla="*/ 2391959 w 3560490"/>
              <a:gd name="connsiteY139" fmla="*/ 1440216 h 3845676"/>
              <a:gd name="connsiteX140" fmla="*/ 2384474 w 3560490"/>
              <a:gd name="connsiteY140" fmla="*/ 1491137 h 3845676"/>
              <a:gd name="connsiteX141" fmla="*/ 2379068 w 3560490"/>
              <a:gd name="connsiteY141" fmla="*/ 1514890 h 3845676"/>
              <a:gd name="connsiteX142" fmla="*/ 2377056 w 3560490"/>
              <a:gd name="connsiteY142" fmla="*/ 1513822 h 3845676"/>
              <a:gd name="connsiteX143" fmla="*/ 2379592 w 3560490"/>
              <a:gd name="connsiteY143" fmla="*/ 1516305 h 3845676"/>
              <a:gd name="connsiteX144" fmla="*/ 2388110 w 3560490"/>
              <a:gd name="connsiteY144" fmla="*/ 1590124 h 3845676"/>
              <a:gd name="connsiteX145" fmla="*/ 2351595 w 3560490"/>
              <a:gd name="connsiteY145" fmla="*/ 1713688 h 3845676"/>
              <a:gd name="connsiteX146" fmla="*/ 2289986 w 3560490"/>
              <a:gd name="connsiteY146" fmla="*/ 1850315 h 3845676"/>
              <a:gd name="connsiteX147" fmla="*/ 2236684 w 3560490"/>
              <a:gd name="connsiteY147" fmla="*/ 1976731 h 3845676"/>
              <a:gd name="connsiteX148" fmla="*/ 2171921 w 3560490"/>
              <a:gd name="connsiteY148" fmla="*/ 2185610 h 3845676"/>
              <a:gd name="connsiteX149" fmla="*/ 2099972 w 3560490"/>
              <a:gd name="connsiteY149" fmla="*/ 2383240 h 3845676"/>
              <a:gd name="connsiteX150" fmla="*/ 2023436 w 3560490"/>
              <a:gd name="connsiteY150" fmla="*/ 2625216 h 3845676"/>
              <a:gd name="connsiteX151" fmla="*/ 1975977 w 3560490"/>
              <a:gd name="connsiteY151" fmla="*/ 2850839 h 3845676"/>
              <a:gd name="connsiteX152" fmla="*/ 1913157 w 3560490"/>
              <a:gd name="connsiteY152" fmla="*/ 3205343 h 3845676"/>
              <a:gd name="connsiteX153" fmla="*/ 1918737 w 3560490"/>
              <a:gd name="connsiteY153" fmla="*/ 3284039 h 3845676"/>
              <a:gd name="connsiteX154" fmla="*/ 1990946 w 3560490"/>
              <a:gd name="connsiteY154" fmla="*/ 3195175 h 3845676"/>
              <a:gd name="connsiteX155" fmla="*/ 2142932 w 3560490"/>
              <a:gd name="connsiteY155" fmla="*/ 2972540 h 3845676"/>
              <a:gd name="connsiteX156" fmla="*/ 2303658 w 3560490"/>
              <a:gd name="connsiteY156" fmla="*/ 2691584 h 3845676"/>
              <a:gd name="connsiteX157" fmla="*/ 2437431 w 3560490"/>
              <a:gd name="connsiteY157" fmla="*/ 2413438 h 3845676"/>
              <a:gd name="connsiteX158" fmla="*/ 2525170 w 3560490"/>
              <a:gd name="connsiteY158" fmla="*/ 2218492 h 3845676"/>
              <a:gd name="connsiteX159" fmla="*/ 2607501 w 3560490"/>
              <a:gd name="connsiteY159" fmla="*/ 2016579 h 3845676"/>
              <a:gd name="connsiteX160" fmla="*/ 2664912 w 3560490"/>
              <a:gd name="connsiteY160" fmla="*/ 1853688 h 3845676"/>
              <a:gd name="connsiteX161" fmla="*/ 2746594 w 3560490"/>
              <a:gd name="connsiteY161" fmla="*/ 1593023 h 3845676"/>
              <a:gd name="connsiteX162" fmla="*/ 2801367 w 3560490"/>
              <a:gd name="connsiteY162" fmla="*/ 1335733 h 3845676"/>
              <a:gd name="connsiteX163" fmla="*/ 2841820 w 3560490"/>
              <a:gd name="connsiteY163" fmla="*/ 1035436 h 3845676"/>
              <a:gd name="connsiteX164" fmla="*/ 2855015 w 3560490"/>
              <a:gd name="connsiteY164" fmla="*/ 752967 h 3845676"/>
              <a:gd name="connsiteX165" fmla="*/ 2844198 w 3560490"/>
              <a:gd name="connsiteY165" fmla="*/ 475645 h 3845676"/>
              <a:gd name="connsiteX166" fmla="*/ 2833556 w 3560490"/>
              <a:gd name="connsiteY166" fmla="*/ 408671 h 3845676"/>
              <a:gd name="connsiteX167" fmla="*/ 2813826 w 3560490"/>
              <a:gd name="connsiteY167" fmla="*/ 403049 h 3845676"/>
              <a:gd name="connsiteX168" fmla="*/ 2707830 w 3560490"/>
              <a:gd name="connsiteY168" fmla="*/ 382713 h 3845676"/>
              <a:gd name="connsiteX169" fmla="*/ 2662923 w 3560490"/>
              <a:gd name="connsiteY169" fmla="*/ 315048 h 3845676"/>
              <a:gd name="connsiteX170" fmla="*/ 2641162 w 3560490"/>
              <a:gd name="connsiteY170" fmla="*/ 260752 h 3845676"/>
              <a:gd name="connsiteX171" fmla="*/ 2620350 w 3560490"/>
              <a:gd name="connsiteY171" fmla="*/ 208618 h 3845676"/>
              <a:gd name="connsiteX172" fmla="*/ 2624159 w 3560490"/>
              <a:gd name="connsiteY172" fmla="*/ 119841 h 3845676"/>
              <a:gd name="connsiteX173" fmla="*/ 2661537 w 3560490"/>
              <a:gd name="connsiteY173" fmla="*/ 45254 h 3845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</a:cxnLst>
            <a:rect l="l" t="t" r="r" b="b"/>
            <a:pathLst>
              <a:path w="3560490" h="3845676">
                <a:moveTo>
                  <a:pt x="3324344" y="1902144"/>
                </a:moveTo>
                <a:lnTo>
                  <a:pt x="3321963" y="1915324"/>
                </a:lnTo>
                <a:lnTo>
                  <a:pt x="3324257" y="1915124"/>
                </a:lnTo>
                <a:cubicBezTo>
                  <a:pt x="3324315" y="1915066"/>
                  <a:pt x="3324344" y="1910741"/>
                  <a:pt x="3324344" y="1902144"/>
                </a:cubicBezTo>
                <a:close/>
                <a:moveTo>
                  <a:pt x="3327535" y="1677173"/>
                </a:moveTo>
                <a:lnTo>
                  <a:pt x="3327629" y="1684613"/>
                </a:lnTo>
                <a:cubicBezTo>
                  <a:pt x="3355115" y="1682566"/>
                  <a:pt x="3375780" y="1680745"/>
                  <a:pt x="3389615" y="1679151"/>
                </a:cubicBezTo>
                <a:lnTo>
                  <a:pt x="3399775" y="1677173"/>
                </a:lnTo>
                <a:close/>
                <a:moveTo>
                  <a:pt x="3322265" y="1677173"/>
                </a:moveTo>
                <a:cubicBezTo>
                  <a:pt x="3322265" y="1688898"/>
                  <a:pt x="3322768" y="1691634"/>
                  <a:pt x="3323775" y="1685381"/>
                </a:cubicBezTo>
                <a:lnTo>
                  <a:pt x="3324817" y="1677173"/>
                </a:lnTo>
                <a:close/>
                <a:moveTo>
                  <a:pt x="2948023" y="802981"/>
                </a:moveTo>
                <a:cubicBezTo>
                  <a:pt x="2947568" y="803991"/>
                  <a:pt x="2947339" y="808692"/>
                  <a:pt x="2947339" y="817084"/>
                </a:cubicBezTo>
                <a:lnTo>
                  <a:pt x="2950580" y="817084"/>
                </a:lnTo>
                <a:lnTo>
                  <a:pt x="2950067" y="811028"/>
                </a:lnTo>
                <a:cubicBezTo>
                  <a:pt x="2949157" y="804654"/>
                  <a:pt x="2948475" y="801971"/>
                  <a:pt x="2948023" y="802981"/>
                </a:cubicBezTo>
                <a:close/>
                <a:moveTo>
                  <a:pt x="2774978" y="0"/>
                </a:moveTo>
                <a:cubicBezTo>
                  <a:pt x="2824354" y="20825"/>
                  <a:pt x="2866207" y="35752"/>
                  <a:pt x="2900527" y="44778"/>
                </a:cubicBezTo>
                <a:cubicBezTo>
                  <a:pt x="2934851" y="53807"/>
                  <a:pt x="2969924" y="65474"/>
                  <a:pt x="3005747" y="79780"/>
                </a:cubicBezTo>
                <a:cubicBezTo>
                  <a:pt x="3028590" y="86296"/>
                  <a:pt x="3054821" y="95267"/>
                  <a:pt x="3084443" y="106690"/>
                </a:cubicBezTo>
                <a:cubicBezTo>
                  <a:pt x="3114065" y="118110"/>
                  <a:pt x="3138076" y="133024"/>
                  <a:pt x="3156478" y="151423"/>
                </a:cubicBezTo>
                <a:lnTo>
                  <a:pt x="3189357" y="165529"/>
                </a:lnTo>
                <a:cubicBezTo>
                  <a:pt x="3224257" y="182950"/>
                  <a:pt x="3246929" y="215456"/>
                  <a:pt x="3257370" y="263046"/>
                </a:cubicBezTo>
                <a:cubicBezTo>
                  <a:pt x="3259619" y="274524"/>
                  <a:pt x="3265575" y="286683"/>
                  <a:pt x="3275238" y="299516"/>
                </a:cubicBezTo>
                <a:cubicBezTo>
                  <a:pt x="3284901" y="312351"/>
                  <a:pt x="3293827" y="326902"/>
                  <a:pt x="3302019" y="343171"/>
                </a:cubicBezTo>
                <a:cubicBezTo>
                  <a:pt x="3321400" y="370917"/>
                  <a:pt x="3340899" y="390992"/>
                  <a:pt x="3360511" y="403394"/>
                </a:cubicBezTo>
                <a:cubicBezTo>
                  <a:pt x="3382894" y="414469"/>
                  <a:pt x="3395540" y="427260"/>
                  <a:pt x="3398454" y="441768"/>
                </a:cubicBezTo>
                <a:cubicBezTo>
                  <a:pt x="3401367" y="456277"/>
                  <a:pt x="3403947" y="465779"/>
                  <a:pt x="3406197" y="470280"/>
                </a:cubicBezTo>
                <a:cubicBezTo>
                  <a:pt x="3414215" y="490298"/>
                  <a:pt x="3420142" y="506087"/>
                  <a:pt x="3423978" y="517655"/>
                </a:cubicBezTo>
                <a:cubicBezTo>
                  <a:pt x="3427816" y="529220"/>
                  <a:pt x="3432128" y="536446"/>
                  <a:pt x="3436916" y="539330"/>
                </a:cubicBezTo>
                <a:cubicBezTo>
                  <a:pt x="3492235" y="570480"/>
                  <a:pt x="3510406" y="624992"/>
                  <a:pt x="3491428" y="702868"/>
                </a:cubicBezTo>
                <a:cubicBezTo>
                  <a:pt x="3488658" y="709673"/>
                  <a:pt x="3490533" y="715442"/>
                  <a:pt x="3497052" y="720172"/>
                </a:cubicBezTo>
                <a:cubicBezTo>
                  <a:pt x="3526759" y="759860"/>
                  <a:pt x="3541615" y="801768"/>
                  <a:pt x="3541615" y="845899"/>
                </a:cubicBezTo>
                <a:cubicBezTo>
                  <a:pt x="3537979" y="855935"/>
                  <a:pt x="3541599" y="869649"/>
                  <a:pt x="3552474" y="887041"/>
                </a:cubicBezTo>
                <a:cubicBezTo>
                  <a:pt x="3563347" y="904433"/>
                  <a:pt x="3563160" y="934676"/>
                  <a:pt x="3551911" y="977768"/>
                </a:cubicBezTo>
                <a:cubicBezTo>
                  <a:pt x="3548681" y="979959"/>
                  <a:pt x="3547973" y="986507"/>
                  <a:pt x="3549791" y="997409"/>
                </a:cubicBezTo>
                <a:cubicBezTo>
                  <a:pt x="3551609" y="1008310"/>
                  <a:pt x="3547152" y="1023077"/>
                  <a:pt x="3536421" y="1041710"/>
                </a:cubicBezTo>
                <a:cubicBezTo>
                  <a:pt x="3532673" y="1045864"/>
                  <a:pt x="3532212" y="1048114"/>
                  <a:pt x="3535038" y="1048461"/>
                </a:cubicBezTo>
                <a:cubicBezTo>
                  <a:pt x="3546689" y="1079380"/>
                  <a:pt x="3548304" y="1106982"/>
                  <a:pt x="3539883" y="1131266"/>
                </a:cubicBezTo>
                <a:cubicBezTo>
                  <a:pt x="3530192" y="1136228"/>
                  <a:pt x="3528058" y="1141261"/>
                  <a:pt x="3533480" y="1146367"/>
                </a:cubicBezTo>
                <a:cubicBezTo>
                  <a:pt x="3538902" y="1151471"/>
                  <a:pt x="3541615" y="1162128"/>
                  <a:pt x="3541615" y="1178338"/>
                </a:cubicBezTo>
                <a:cubicBezTo>
                  <a:pt x="3548883" y="1197030"/>
                  <a:pt x="3551609" y="1216050"/>
                  <a:pt x="3549791" y="1235405"/>
                </a:cubicBezTo>
                <a:cubicBezTo>
                  <a:pt x="3547973" y="1254756"/>
                  <a:pt x="3547065" y="1274327"/>
                  <a:pt x="3547065" y="1294112"/>
                </a:cubicBezTo>
                <a:cubicBezTo>
                  <a:pt x="3547065" y="1312225"/>
                  <a:pt x="3547065" y="1329675"/>
                  <a:pt x="3547065" y="1346462"/>
                </a:cubicBezTo>
                <a:cubicBezTo>
                  <a:pt x="3547065" y="1363248"/>
                  <a:pt x="3545248" y="1378854"/>
                  <a:pt x="3541615" y="1393273"/>
                </a:cubicBezTo>
                <a:cubicBezTo>
                  <a:pt x="3541615" y="1410465"/>
                  <a:pt x="3541615" y="1432111"/>
                  <a:pt x="3541615" y="1458213"/>
                </a:cubicBezTo>
                <a:cubicBezTo>
                  <a:pt x="3541615" y="1484315"/>
                  <a:pt x="3537692" y="1509221"/>
                  <a:pt x="3529847" y="1532929"/>
                </a:cubicBezTo>
                <a:cubicBezTo>
                  <a:pt x="3521887" y="1564714"/>
                  <a:pt x="3512482" y="1595980"/>
                  <a:pt x="3501638" y="1626726"/>
                </a:cubicBezTo>
                <a:cubicBezTo>
                  <a:pt x="3490794" y="1657474"/>
                  <a:pt x="3481707" y="1687498"/>
                  <a:pt x="3474380" y="1716802"/>
                </a:cubicBezTo>
                <a:lnTo>
                  <a:pt x="3454481" y="1763096"/>
                </a:lnTo>
                <a:cubicBezTo>
                  <a:pt x="3434233" y="1796956"/>
                  <a:pt x="3420503" y="1831884"/>
                  <a:pt x="3413294" y="1867881"/>
                </a:cubicBezTo>
                <a:cubicBezTo>
                  <a:pt x="3406081" y="1903875"/>
                  <a:pt x="3372076" y="1955648"/>
                  <a:pt x="3311277" y="2023198"/>
                </a:cubicBezTo>
                <a:lnTo>
                  <a:pt x="3304855" y="2008263"/>
                </a:lnTo>
                <a:lnTo>
                  <a:pt x="3274891" y="2100857"/>
                </a:lnTo>
                <a:cubicBezTo>
                  <a:pt x="3250462" y="2161052"/>
                  <a:pt x="3228903" y="2217597"/>
                  <a:pt x="3210211" y="2270496"/>
                </a:cubicBezTo>
                <a:cubicBezTo>
                  <a:pt x="3210211" y="2290627"/>
                  <a:pt x="3197926" y="2313067"/>
                  <a:pt x="3173352" y="2337814"/>
                </a:cubicBezTo>
                <a:cubicBezTo>
                  <a:pt x="3149699" y="2350966"/>
                  <a:pt x="3136058" y="2365400"/>
                  <a:pt x="3132423" y="2381122"/>
                </a:cubicBezTo>
                <a:cubicBezTo>
                  <a:pt x="3128790" y="2396841"/>
                  <a:pt x="3122789" y="2417218"/>
                  <a:pt x="3114426" y="2442253"/>
                </a:cubicBezTo>
                <a:cubicBezTo>
                  <a:pt x="3106060" y="2467460"/>
                  <a:pt x="3097336" y="2490248"/>
                  <a:pt x="3088250" y="2510610"/>
                </a:cubicBezTo>
                <a:cubicBezTo>
                  <a:pt x="3079166" y="2530972"/>
                  <a:pt x="3060632" y="2552836"/>
                  <a:pt x="3032657" y="2576197"/>
                </a:cubicBezTo>
                <a:cubicBezTo>
                  <a:pt x="3017312" y="2591542"/>
                  <a:pt x="3004189" y="2606727"/>
                  <a:pt x="2993285" y="2621756"/>
                </a:cubicBezTo>
                <a:cubicBezTo>
                  <a:pt x="2982383" y="2636783"/>
                  <a:pt x="2974307" y="2653670"/>
                  <a:pt x="2969058" y="2672417"/>
                </a:cubicBezTo>
                <a:cubicBezTo>
                  <a:pt x="2965481" y="2687186"/>
                  <a:pt x="2960030" y="2703149"/>
                  <a:pt x="2952706" y="2720309"/>
                </a:cubicBezTo>
                <a:cubicBezTo>
                  <a:pt x="2945379" y="2737472"/>
                  <a:pt x="2938081" y="2753291"/>
                  <a:pt x="2930813" y="2767771"/>
                </a:cubicBezTo>
                <a:lnTo>
                  <a:pt x="2833730" y="2931222"/>
                </a:lnTo>
                <a:cubicBezTo>
                  <a:pt x="2792830" y="2996696"/>
                  <a:pt x="2755160" y="3057540"/>
                  <a:pt x="2720724" y="3113754"/>
                </a:cubicBezTo>
                <a:cubicBezTo>
                  <a:pt x="2686284" y="3169967"/>
                  <a:pt x="2650146" y="3225621"/>
                  <a:pt x="2612303" y="3280709"/>
                </a:cubicBezTo>
                <a:cubicBezTo>
                  <a:pt x="2558080" y="3355817"/>
                  <a:pt x="2505789" y="3425500"/>
                  <a:pt x="2455428" y="3489761"/>
                </a:cubicBezTo>
                <a:cubicBezTo>
                  <a:pt x="2405068" y="3554022"/>
                  <a:pt x="2353066" y="3618313"/>
                  <a:pt x="2299417" y="3682632"/>
                </a:cubicBezTo>
                <a:cubicBezTo>
                  <a:pt x="2261058" y="3733855"/>
                  <a:pt x="2214591" y="3774321"/>
                  <a:pt x="2160022" y="3804030"/>
                </a:cubicBezTo>
                <a:cubicBezTo>
                  <a:pt x="2105452" y="3833737"/>
                  <a:pt x="2046728" y="3844957"/>
                  <a:pt x="1983851" y="3837688"/>
                </a:cubicBezTo>
                <a:cubicBezTo>
                  <a:pt x="1974217" y="3837688"/>
                  <a:pt x="1964583" y="3839332"/>
                  <a:pt x="1954950" y="3842621"/>
                </a:cubicBezTo>
                <a:cubicBezTo>
                  <a:pt x="1886766" y="3850295"/>
                  <a:pt x="1828042" y="3843515"/>
                  <a:pt x="1778779" y="3822288"/>
                </a:cubicBezTo>
                <a:cubicBezTo>
                  <a:pt x="1742553" y="3805501"/>
                  <a:pt x="1700485" y="3784431"/>
                  <a:pt x="1652579" y="3759079"/>
                </a:cubicBezTo>
                <a:cubicBezTo>
                  <a:pt x="1604671" y="3733726"/>
                  <a:pt x="1565199" y="3701697"/>
                  <a:pt x="1534164" y="3662991"/>
                </a:cubicBezTo>
                <a:cubicBezTo>
                  <a:pt x="1515417" y="3644126"/>
                  <a:pt x="1501543" y="3624600"/>
                  <a:pt x="1492546" y="3604409"/>
                </a:cubicBezTo>
                <a:cubicBezTo>
                  <a:pt x="1483546" y="3584221"/>
                  <a:pt x="1474317" y="3562357"/>
                  <a:pt x="1464857" y="3538822"/>
                </a:cubicBezTo>
                <a:cubicBezTo>
                  <a:pt x="1457299" y="3405972"/>
                  <a:pt x="1452726" y="3306524"/>
                  <a:pt x="1451140" y="3240474"/>
                </a:cubicBezTo>
                <a:cubicBezTo>
                  <a:pt x="1449554" y="3174424"/>
                  <a:pt x="1447710" y="3138572"/>
                  <a:pt x="1445602" y="3132919"/>
                </a:cubicBezTo>
                <a:cubicBezTo>
                  <a:pt x="1443498" y="3127265"/>
                  <a:pt x="1421015" y="3148132"/>
                  <a:pt x="1378155" y="3195523"/>
                </a:cubicBezTo>
                <a:cubicBezTo>
                  <a:pt x="1335295" y="3242910"/>
                  <a:pt x="1259611" y="3333547"/>
                  <a:pt x="1151106" y="3467437"/>
                </a:cubicBezTo>
                <a:cubicBezTo>
                  <a:pt x="1133051" y="3481916"/>
                  <a:pt x="1116351" y="3496812"/>
                  <a:pt x="1101006" y="3512128"/>
                </a:cubicBezTo>
                <a:cubicBezTo>
                  <a:pt x="1085661" y="3527444"/>
                  <a:pt x="1068095" y="3541042"/>
                  <a:pt x="1048309" y="3552925"/>
                </a:cubicBezTo>
                <a:cubicBezTo>
                  <a:pt x="983414" y="3606343"/>
                  <a:pt x="917061" y="3647588"/>
                  <a:pt x="849251" y="3676660"/>
                </a:cubicBezTo>
                <a:cubicBezTo>
                  <a:pt x="781444" y="3705735"/>
                  <a:pt x="709379" y="3731722"/>
                  <a:pt x="633061" y="3754622"/>
                </a:cubicBezTo>
                <a:lnTo>
                  <a:pt x="581578" y="3754622"/>
                </a:lnTo>
                <a:lnTo>
                  <a:pt x="319658" y="3765527"/>
                </a:lnTo>
                <a:cubicBezTo>
                  <a:pt x="223612" y="3772909"/>
                  <a:pt x="149198" y="3754970"/>
                  <a:pt x="96415" y="3711704"/>
                </a:cubicBezTo>
                <a:cubicBezTo>
                  <a:pt x="55862" y="3686381"/>
                  <a:pt x="31030" y="3650789"/>
                  <a:pt x="21915" y="3604930"/>
                </a:cubicBezTo>
                <a:cubicBezTo>
                  <a:pt x="5649" y="3514882"/>
                  <a:pt x="-1565" y="3427302"/>
                  <a:pt x="282" y="3342187"/>
                </a:cubicBezTo>
                <a:cubicBezTo>
                  <a:pt x="2129" y="3257072"/>
                  <a:pt x="14443" y="3170820"/>
                  <a:pt x="37231" y="3083424"/>
                </a:cubicBezTo>
                <a:cubicBezTo>
                  <a:pt x="58690" y="3001339"/>
                  <a:pt x="81877" y="2922180"/>
                  <a:pt x="106798" y="2845949"/>
                </a:cubicBezTo>
                <a:cubicBezTo>
                  <a:pt x="131717" y="2769718"/>
                  <a:pt x="153236" y="2693789"/>
                  <a:pt x="171349" y="2618165"/>
                </a:cubicBezTo>
                <a:cubicBezTo>
                  <a:pt x="216054" y="2458376"/>
                  <a:pt x="256751" y="2310413"/>
                  <a:pt x="293440" y="2174277"/>
                </a:cubicBezTo>
                <a:cubicBezTo>
                  <a:pt x="330128" y="2038138"/>
                  <a:pt x="373593" y="1900097"/>
                  <a:pt x="423838" y="1760152"/>
                </a:cubicBezTo>
                <a:cubicBezTo>
                  <a:pt x="447778" y="1691739"/>
                  <a:pt x="465170" y="1619588"/>
                  <a:pt x="476014" y="1543702"/>
                </a:cubicBezTo>
                <a:cubicBezTo>
                  <a:pt x="486858" y="1467818"/>
                  <a:pt x="501482" y="1393273"/>
                  <a:pt x="519884" y="1320073"/>
                </a:cubicBezTo>
                <a:cubicBezTo>
                  <a:pt x="533900" y="1260655"/>
                  <a:pt x="545410" y="1201818"/>
                  <a:pt x="554407" y="1143555"/>
                </a:cubicBezTo>
                <a:cubicBezTo>
                  <a:pt x="563407" y="1085291"/>
                  <a:pt x="566090" y="1029165"/>
                  <a:pt x="562455" y="975171"/>
                </a:cubicBezTo>
                <a:cubicBezTo>
                  <a:pt x="562455" y="955154"/>
                  <a:pt x="569321" y="931503"/>
                  <a:pt x="583048" y="904217"/>
                </a:cubicBezTo>
                <a:cubicBezTo>
                  <a:pt x="629889" y="892450"/>
                  <a:pt x="667716" y="884518"/>
                  <a:pt x="696531" y="880422"/>
                </a:cubicBezTo>
                <a:cubicBezTo>
                  <a:pt x="725345" y="876329"/>
                  <a:pt x="757201" y="874279"/>
                  <a:pt x="792101" y="874279"/>
                </a:cubicBezTo>
                <a:cubicBezTo>
                  <a:pt x="866630" y="866952"/>
                  <a:pt x="910297" y="902602"/>
                  <a:pt x="923104" y="981227"/>
                </a:cubicBezTo>
                <a:cubicBezTo>
                  <a:pt x="923104" y="998532"/>
                  <a:pt x="926334" y="1011483"/>
                  <a:pt x="932796" y="1020078"/>
                </a:cubicBezTo>
                <a:cubicBezTo>
                  <a:pt x="955349" y="1070033"/>
                  <a:pt x="964565" y="1120278"/>
                  <a:pt x="960440" y="1170809"/>
                </a:cubicBezTo>
                <a:cubicBezTo>
                  <a:pt x="956317" y="1221343"/>
                  <a:pt x="950590" y="1271961"/>
                  <a:pt x="943266" y="1322666"/>
                </a:cubicBezTo>
                <a:cubicBezTo>
                  <a:pt x="925440" y="1394139"/>
                  <a:pt x="910384" y="1463390"/>
                  <a:pt x="898099" y="1530419"/>
                </a:cubicBezTo>
                <a:cubicBezTo>
                  <a:pt x="885810" y="1597451"/>
                  <a:pt x="871099" y="1678009"/>
                  <a:pt x="853968" y="1772093"/>
                </a:cubicBezTo>
                <a:cubicBezTo>
                  <a:pt x="841219" y="1826028"/>
                  <a:pt x="830144" y="1886843"/>
                  <a:pt x="820741" y="1954538"/>
                </a:cubicBezTo>
                <a:cubicBezTo>
                  <a:pt x="811339" y="2022232"/>
                  <a:pt x="802021" y="2083855"/>
                  <a:pt x="792792" y="2139406"/>
                </a:cubicBezTo>
                <a:cubicBezTo>
                  <a:pt x="785524" y="2171825"/>
                  <a:pt x="781891" y="2204086"/>
                  <a:pt x="781891" y="2236186"/>
                </a:cubicBezTo>
                <a:cubicBezTo>
                  <a:pt x="781891" y="2268289"/>
                  <a:pt x="780073" y="2302423"/>
                  <a:pt x="776440" y="2338593"/>
                </a:cubicBezTo>
                <a:cubicBezTo>
                  <a:pt x="776440" y="2362070"/>
                  <a:pt x="776440" y="2384192"/>
                  <a:pt x="776440" y="2404959"/>
                </a:cubicBezTo>
                <a:cubicBezTo>
                  <a:pt x="776440" y="2425726"/>
                  <a:pt x="774332" y="2450789"/>
                  <a:pt x="770121" y="2480151"/>
                </a:cubicBezTo>
                <a:cubicBezTo>
                  <a:pt x="741685" y="2672130"/>
                  <a:pt x="731170" y="2805901"/>
                  <a:pt x="738583" y="2881469"/>
                </a:cubicBezTo>
                <a:cubicBezTo>
                  <a:pt x="745997" y="2957037"/>
                  <a:pt x="756480" y="2994302"/>
                  <a:pt x="770036" y="2993263"/>
                </a:cubicBezTo>
                <a:cubicBezTo>
                  <a:pt x="783593" y="2992224"/>
                  <a:pt x="819560" y="2955262"/>
                  <a:pt x="877937" y="2882377"/>
                </a:cubicBezTo>
                <a:cubicBezTo>
                  <a:pt x="936313" y="2809492"/>
                  <a:pt x="1001874" y="2700337"/>
                  <a:pt x="1074614" y="2554912"/>
                </a:cubicBezTo>
                <a:cubicBezTo>
                  <a:pt x="1093306" y="2523706"/>
                  <a:pt x="1107754" y="2500976"/>
                  <a:pt x="1117966" y="2486728"/>
                </a:cubicBezTo>
                <a:cubicBezTo>
                  <a:pt x="1128176" y="2472480"/>
                  <a:pt x="1145510" y="2460452"/>
                  <a:pt x="1169968" y="2450647"/>
                </a:cubicBezTo>
                <a:cubicBezTo>
                  <a:pt x="1172102" y="2449203"/>
                  <a:pt x="1177726" y="2441647"/>
                  <a:pt x="1186842" y="2427975"/>
                </a:cubicBezTo>
                <a:cubicBezTo>
                  <a:pt x="1199127" y="2400403"/>
                  <a:pt x="1214067" y="2369931"/>
                  <a:pt x="1231662" y="2336560"/>
                </a:cubicBezTo>
                <a:cubicBezTo>
                  <a:pt x="1249257" y="2303189"/>
                  <a:pt x="1263418" y="2277820"/>
                  <a:pt x="1274149" y="2260457"/>
                </a:cubicBezTo>
                <a:cubicBezTo>
                  <a:pt x="1314010" y="2180967"/>
                  <a:pt x="1352932" y="2102097"/>
                  <a:pt x="1390917" y="2023848"/>
                </a:cubicBezTo>
                <a:cubicBezTo>
                  <a:pt x="1428902" y="1945596"/>
                  <a:pt x="1461884" y="1869812"/>
                  <a:pt x="1489862" y="1796496"/>
                </a:cubicBezTo>
                <a:cubicBezTo>
                  <a:pt x="1517609" y="1737541"/>
                  <a:pt x="1544071" y="1676581"/>
                  <a:pt x="1569253" y="1613617"/>
                </a:cubicBezTo>
                <a:cubicBezTo>
                  <a:pt x="1594432" y="1550655"/>
                  <a:pt x="1614060" y="1487559"/>
                  <a:pt x="1628134" y="1424337"/>
                </a:cubicBezTo>
                <a:cubicBezTo>
                  <a:pt x="1636153" y="1388285"/>
                  <a:pt x="1650330" y="1351970"/>
                  <a:pt x="1670663" y="1315398"/>
                </a:cubicBezTo>
                <a:cubicBezTo>
                  <a:pt x="1690996" y="1278825"/>
                  <a:pt x="1711316" y="1246985"/>
                  <a:pt x="1731623" y="1219873"/>
                </a:cubicBezTo>
                <a:cubicBezTo>
                  <a:pt x="1743735" y="1195817"/>
                  <a:pt x="1763884" y="1179088"/>
                  <a:pt x="1792062" y="1169686"/>
                </a:cubicBezTo>
                <a:cubicBezTo>
                  <a:pt x="1820242" y="1160284"/>
                  <a:pt x="1844684" y="1151457"/>
                  <a:pt x="1865394" y="1143207"/>
                </a:cubicBezTo>
                <a:cubicBezTo>
                  <a:pt x="1912350" y="1126710"/>
                  <a:pt x="1951388" y="1123206"/>
                  <a:pt x="1982509" y="1132695"/>
                </a:cubicBezTo>
                <a:cubicBezTo>
                  <a:pt x="2013631" y="1142184"/>
                  <a:pt x="2042748" y="1148600"/>
                  <a:pt x="2069858" y="1151947"/>
                </a:cubicBezTo>
                <a:cubicBezTo>
                  <a:pt x="2098759" y="1156043"/>
                  <a:pt x="2124920" y="1161986"/>
                  <a:pt x="2148341" y="1169773"/>
                </a:cubicBezTo>
                <a:cubicBezTo>
                  <a:pt x="2171760" y="1177560"/>
                  <a:pt x="2194085" y="1184973"/>
                  <a:pt x="2215315" y="1192010"/>
                </a:cubicBezTo>
                <a:cubicBezTo>
                  <a:pt x="2244271" y="1200316"/>
                  <a:pt x="2274283" y="1211507"/>
                  <a:pt x="2305344" y="1225584"/>
                </a:cubicBezTo>
                <a:cubicBezTo>
                  <a:pt x="2336408" y="1239659"/>
                  <a:pt x="2351940" y="1272135"/>
                  <a:pt x="2351940" y="1323014"/>
                </a:cubicBezTo>
                <a:cubicBezTo>
                  <a:pt x="2348307" y="1334665"/>
                  <a:pt x="2348481" y="1343405"/>
                  <a:pt x="2352461" y="1349232"/>
                </a:cubicBezTo>
                <a:cubicBezTo>
                  <a:pt x="2356441" y="1355056"/>
                  <a:pt x="2363102" y="1364201"/>
                  <a:pt x="2372449" y="1376660"/>
                </a:cubicBezTo>
                <a:cubicBezTo>
                  <a:pt x="2387734" y="1393157"/>
                  <a:pt x="2394237" y="1414343"/>
                  <a:pt x="2391959" y="1440216"/>
                </a:cubicBezTo>
                <a:cubicBezTo>
                  <a:pt x="2389681" y="1466087"/>
                  <a:pt x="2387187" y="1483060"/>
                  <a:pt x="2384474" y="1491137"/>
                </a:cubicBezTo>
                <a:cubicBezTo>
                  <a:pt x="2384474" y="1507000"/>
                  <a:pt x="2382672" y="1514919"/>
                  <a:pt x="2379068" y="1514890"/>
                </a:cubicBezTo>
                <a:lnTo>
                  <a:pt x="2377056" y="1513822"/>
                </a:lnTo>
                <a:lnTo>
                  <a:pt x="2379592" y="1516305"/>
                </a:lnTo>
                <a:cubicBezTo>
                  <a:pt x="2391630" y="1533547"/>
                  <a:pt x="2394469" y="1558152"/>
                  <a:pt x="2388110" y="1590124"/>
                </a:cubicBezTo>
                <a:cubicBezTo>
                  <a:pt x="2373225" y="1631082"/>
                  <a:pt x="2361056" y="1672269"/>
                  <a:pt x="2351595" y="1713688"/>
                </a:cubicBezTo>
                <a:cubicBezTo>
                  <a:pt x="2342135" y="1755106"/>
                  <a:pt x="2321597" y="1800647"/>
                  <a:pt x="2289986" y="1850315"/>
                </a:cubicBezTo>
                <a:cubicBezTo>
                  <a:pt x="2263913" y="1893810"/>
                  <a:pt x="2246144" y="1935949"/>
                  <a:pt x="2236684" y="1976731"/>
                </a:cubicBezTo>
                <a:cubicBezTo>
                  <a:pt x="2217648" y="2045435"/>
                  <a:pt x="2196060" y="2115061"/>
                  <a:pt x="2171921" y="2185610"/>
                </a:cubicBezTo>
                <a:cubicBezTo>
                  <a:pt x="2147778" y="2256161"/>
                  <a:pt x="2123796" y="2322035"/>
                  <a:pt x="2099972" y="2383240"/>
                </a:cubicBezTo>
                <a:cubicBezTo>
                  <a:pt x="2069687" y="2470288"/>
                  <a:pt x="2044174" y="2550947"/>
                  <a:pt x="2023436" y="2625216"/>
                </a:cubicBezTo>
                <a:cubicBezTo>
                  <a:pt x="2002700" y="2699487"/>
                  <a:pt x="1986879" y="2774692"/>
                  <a:pt x="1975977" y="2850839"/>
                </a:cubicBezTo>
                <a:cubicBezTo>
                  <a:pt x="1932828" y="3034163"/>
                  <a:pt x="1911889" y="3152331"/>
                  <a:pt x="1913157" y="3205343"/>
                </a:cubicBezTo>
                <a:cubicBezTo>
                  <a:pt x="1914428" y="3258355"/>
                  <a:pt x="1916288" y="3284589"/>
                  <a:pt x="1918737" y="3284039"/>
                </a:cubicBezTo>
                <a:cubicBezTo>
                  <a:pt x="1921189" y="3283492"/>
                  <a:pt x="1945261" y="3253870"/>
                  <a:pt x="1990946" y="3195175"/>
                </a:cubicBezTo>
                <a:cubicBezTo>
                  <a:pt x="2036632" y="3136481"/>
                  <a:pt x="2087295" y="3062270"/>
                  <a:pt x="2142932" y="2972540"/>
                </a:cubicBezTo>
                <a:cubicBezTo>
                  <a:pt x="2198570" y="2882811"/>
                  <a:pt x="2252145" y="2789159"/>
                  <a:pt x="2303658" y="2691584"/>
                </a:cubicBezTo>
                <a:cubicBezTo>
                  <a:pt x="2355171" y="2594010"/>
                  <a:pt x="2399762" y="2501294"/>
                  <a:pt x="2437431" y="2413438"/>
                </a:cubicBezTo>
                <a:lnTo>
                  <a:pt x="2525170" y="2218492"/>
                </a:lnTo>
                <a:cubicBezTo>
                  <a:pt x="2559088" y="2136346"/>
                  <a:pt x="2586532" y="2069044"/>
                  <a:pt x="2607501" y="2016579"/>
                </a:cubicBezTo>
                <a:cubicBezTo>
                  <a:pt x="2628469" y="1964114"/>
                  <a:pt x="2647607" y="1909818"/>
                  <a:pt x="2664912" y="1853688"/>
                </a:cubicBezTo>
                <a:cubicBezTo>
                  <a:pt x="2693872" y="1766873"/>
                  <a:pt x="2721097" y="1679985"/>
                  <a:pt x="2746594" y="1593023"/>
                </a:cubicBezTo>
                <a:cubicBezTo>
                  <a:pt x="2772092" y="1506064"/>
                  <a:pt x="2790349" y="1420299"/>
                  <a:pt x="2801367" y="1335733"/>
                </a:cubicBezTo>
                <a:cubicBezTo>
                  <a:pt x="2819537" y="1230340"/>
                  <a:pt x="2833022" y="1130243"/>
                  <a:pt x="2841820" y="1035436"/>
                </a:cubicBezTo>
                <a:cubicBezTo>
                  <a:pt x="2850617" y="940632"/>
                  <a:pt x="2855015" y="846475"/>
                  <a:pt x="2855015" y="752967"/>
                </a:cubicBezTo>
                <a:lnTo>
                  <a:pt x="2844198" y="475645"/>
                </a:lnTo>
                <a:cubicBezTo>
                  <a:pt x="2844198" y="452168"/>
                  <a:pt x="2840652" y="429843"/>
                  <a:pt x="2833556" y="408671"/>
                </a:cubicBezTo>
                <a:cubicBezTo>
                  <a:pt x="2829229" y="398287"/>
                  <a:pt x="2822652" y="396414"/>
                  <a:pt x="2813826" y="403049"/>
                </a:cubicBezTo>
                <a:cubicBezTo>
                  <a:pt x="2763642" y="410894"/>
                  <a:pt x="2728308" y="404114"/>
                  <a:pt x="2707830" y="382713"/>
                </a:cubicBezTo>
                <a:cubicBezTo>
                  <a:pt x="2687353" y="361312"/>
                  <a:pt x="2672384" y="338759"/>
                  <a:pt x="2662923" y="315048"/>
                </a:cubicBezTo>
                <a:cubicBezTo>
                  <a:pt x="2655655" y="296935"/>
                  <a:pt x="2648399" y="278836"/>
                  <a:pt x="2641162" y="260752"/>
                </a:cubicBezTo>
                <a:cubicBezTo>
                  <a:pt x="2633922" y="242668"/>
                  <a:pt x="2626985" y="225289"/>
                  <a:pt x="2620350" y="208618"/>
                </a:cubicBezTo>
                <a:cubicBezTo>
                  <a:pt x="2613831" y="190621"/>
                  <a:pt x="2615102" y="161028"/>
                  <a:pt x="2624159" y="119841"/>
                </a:cubicBezTo>
                <a:lnTo>
                  <a:pt x="2661537" y="4525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471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9" hasCustomPrompt="1"/>
          </p:nvPr>
        </p:nvSpPr>
        <p:spPr>
          <a:xfrm>
            <a:off x="1068450" y="676014"/>
            <a:ext cx="2490397" cy="3791468"/>
          </a:xfrm>
          <a:custGeom>
            <a:avLst/>
            <a:gdLst>
              <a:gd name="connsiteX0" fmla="*/ 1806151 w 2490397"/>
              <a:gd name="connsiteY0" fmla="*/ 811773 h 3791468"/>
              <a:gd name="connsiteX1" fmla="*/ 1770286 w 2490397"/>
              <a:gd name="connsiteY1" fmla="*/ 820978 h 3791468"/>
              <a:gd name="connsiteX2" fmla="*/ 1720705 w 2490397"/>
              <a:gd name="connsiteY2" fmla="*/ 838543 h 3791468"/>
              <a:gd name="connsiteX3" fmla="*/ 1671470 w 2490397"/>
              <a:gd name="connsiteY3" fmla="*/ 866750 h 3791468"/>
              <a:gd name="connsiteX4" fmla="*/ 1618950 w 2490397"/>
              <a:gd name="connsiteY4" fmla="*/ 910447 h 3791468"/>
              <a:gd name="connsiteX5" fmla="*/ 1527229 w 2490397"/>
              <a:gd name="connsiteY5" fmla="*/ 1056679 h 3791468"/>
              <a:gd name="connsiteX6" fmla="*/ 1452902 w 2490397"/>
              <a:gd name="connsiteY6" fmla="*/ 1183702 h 3791468"/>
              <a:gd name="connsiteX7" fmla="*/ 1393889 w 2490397"/>
              <a:gd name="connsiteY7" fmla="*/ 1275726 h 3791468"/>
              <a:gd name="connsiteX8" fmla="*/ 1345347 w 2490397"/>
              <a:gd name="connsiteY8" fmla="*/ 1366276 h 3791468"/>
              <a:gd name="connsiteX9" fmla="*/ 1254491 w 2490397"/>
              <a:gd name="connsiteY9" fmla="*/ 1592376 h 3791468"/>
              <a:gd name="connsiteX10" fmla="*/ 1245060 w 2490397"/>
              <a:gd name="connsiteY10" fmla="*/ 1604748 h 3791468"/>
              <a:gd name="connsiteX11" fmla="*/ 1156501 w 2490397"/>
              <a:gd name="connsiteY11" fmla="*/ 1801947 h 3791468"/>
              <a:gd name="connsiteX12" fmla="*/ 1082043 w 2490397"/>
              <a:gd name="connsiteY12" fmla="*/ 1973616 h 3791468"/>
              <a:gd name="connsiteX13" fmla="*/ 1042671 w 2490397"/>
              <a:gd name="connsiteY13" fmla="*/ 2044223 h 3791468"/>
              <a:gd name="connsiteX14" fmla="*/ 966961 w 2490397"/>
              <a:gd name="connsiteY14" fmla="*/ 2066721 h 3791468"/>
              <a:gd name="connsiteX15" fmla="*/ 900161 w 2490397"/>
              <a:gd name="connsiteY15" fmla="*/ 2069446 h 3791468"/>
              <a:gd name="connsiteX16" fmla="*/ 833792 w 2490397"/>
              <a:gd name="connsiteY16" fmla="*/ 2055906 h 3791468"/>
              <a:gd name="connsiteX17" fmla="*/ 716850 w 2490397"/>
              <a:gd name="connsiteY17" fmla="*/ 2011688 h 3791468"/>
              <a:gd name="connsiteX18" fmla="*/ 620328 w 2490397"/>
              <a:gd name="connsiteY18" fmla="*/ 1987901 h 3791468"/>
              <a:gd name="connsiteX19" fmla="*/ 620328 w 2490397"/>
              <a:gd name="connsiteY19" fmla="*/ 2008497 h 3791468"/>
              <a:gd name="connsiteX20" fmla="*/ 620328 w 2490397"/>
              <a:gd name="connsiteY20" fmla="*/ 2035483 h 3791468"/>
              <a:gd name="connsiteX21" fmla="*/ 597311 w 2490397"/>
              <a:gd name="connsiteY21" fmla="*/ 2143470 h 3791468"/>
              <a:gd name="connsiteX22" fmla="*/ 586843 w 2490397"/>
              <a:gd name="connsiteY22" fmla="*/ 2235623 h 3791468"/>
              <a:gd name="connsiteX23" fmla="*/ 573905 w 2490397"/>
              <a:gd name="connsiteY23" fmla="*/ 2323277 h 3791468"/>
              <a:gd name="connsiteX24" fmla="*/ 565990 w 2490397"/>
              <a:gd name="connsiteY24" fmla="*/ 2406603 h 3791468"/>
              <a:gd name="connsiteX25" fmla="*/ 592294 w 2490397"/>
              <a:gd name="connsiteY25" fmla="*/ 2535444 h 3791468"/>
              <a:gd name="connsiteX26" fmla="*/ 613580 w 2490397"/>
              <a:gd name="connsiteY26" fmla="*/ 2659439 h 3791468"/>
              <a:gd name="connsiteX27" fmla="*/ 665192 w 2490397"/>
              <a:gd name="connsiteY27" fmla="*/ 2879782 h 3791468"/>
              <a:gd name="connsiteX28" fmla="*/ 706338 w 2490397"/>
              <a:gd name="connsiteY28" fmla="*/ 3096317 h 3791468"/>
              <a:gd name="connsiteX29" fmla="*/ 739217 w 2490397"/>
              <a:gd name="connsiteY29" fmla="*/ 3212006 h 3791468"/>
              <a:gd name="connsiteX30" fmla="*/ 808787 w 2490397"/>
              <a:gd name="connsiteY30" fmla="*/ 3291784 h 3791468"/>
              <a:gd name="connsiteX31" fmla="*/ 854646 w 2490397"/>
              <a:gd name="connsiteY31" fmla="*/ 3300870 h 3791468"/>
              <a:gd name="connsiteX32" fmla="*/ 963543 w 2490397"/>
              <a:gd name="connsiteY32" fmla="*/ 3251418 h 3791468"/>
              <a:gd name="connsiteX33" fmla="*/ 1044402 w 2490397"/>
              <a:gd name="connsiteY33" fmla="*/ 3200844 h 3791468"/>
              <a:gd name="connsiteX34" fmla="*/ 1339635 w 2490397"/>
              <a:gd name="connsiteY34" fmla="*/ 2898558 h 3791468"/>
              <a:gd name="connsiteX35" fmla="*/ 1574906 w 2490397"/>
              <a:gd name="connsiteY35" fmla="*/ 2553009 h 3791468"/>
              <a:gd name="connsiteX36" fmla="*/ 1763667 w 2490397"/>
              <a:gd name="connsiteY36" fmla="*/ 2123008 h 3791468"/>
              <a:gd name="connsiteX37" fmla="*/ 1883985 w 2490397"/>
              <a:gd name="connsiteY37" fmla="*/ 1655109 h 3791468"/>
              <a:gd name="connsiteX38" fmla="*/ 1928071 w 2490397"/>
              <a:gd name="connsiteY38" fmla="*/ 1337506 h 3791468"/>
              <a:gd name="connsiteX39" fmla="*/ 1954765 w 2490397"/>
              <a:gd name="connsiteY39" fmla="*/ 1023366 h 3791468"/>
              <a:gd name="connsiteX40" fmla="*/ 1897136 w 2490397"/>
              <a:gd name="connsiteY40" fmla="*/ 859050 h 3791468"/>
              <a:gd name="connsiteX41" fmla="*/ 1806151 w 2490397"/>
              <a:gd name="connsiteY41" fmla="*/ 811773 h 3791468"/>
              <a:gd name="connsiteX42" fmla="*/ 1843747 w 2490397"/>
              <a:gd name="connsiteY42" fmla="*/ 0 h 3791468"/>
              <a:gd name="connsiteX43" fmla="*/ 2076077 w 2490397"/>
              <a:gd name="connsiteY43" fmla="*/ 84884 h 3791468"/>
              <a:gd name="connsiteX44" fmla="*/ 2181120 w 2490397"/>
              <a:gd name="connsiteY44" fmla="*/ 192526 h 3791468"/>
              <a:gd name="connsiteX45" fmla="*/ 2287810 w 2490397"/>
              <a:gd name="connsiteY45" fmla="*/ 314961 h 3791468"/>
              <a:gd name="connsiteX46" fmla="*/ 2381131 w 2490397"/>
              <a:gd name="connsiteY46" fmla="*/ 485639 h 3791468"/>
              <a:gd name="connsiteX47" fmla="*/ 2442609 w 2490397"/>
              <a:gd name="connsiteY47" fmla="*/ 686859 h 3791468"/>
              <a:gd name="connsiteX48" fmla="*/ 2485398 w 2490397"/>
              <a:gd name="connsiteY48" fmla="*/ 902704 h 3791468"/>
              <a:gd name="connsiteX49" fmla="*/ 2488036 w 2490397"/>
              <a:gd name="connsiteY49" fmla="*/ 1132306 h 3791468"/>
              <a:gd name="connsiteX50" fmla="*/ 2386366 w 2490397"/>
              <a:gd name="connsiteY50" fmla="*/ 1490185 h 3791468"/>
              <a:gd name="connsiteX51" fmla="*/ 2388573 w 2490397"/>
              <a:gd name="connsiteY51" fmla="*/ 1509784 h 3791468"/>
              <a:gd name="connsiteX52" fmla="*/ 2380481 w 2490397"/>
              <a:gd name="connsiteY52" fmla="*/ 1544699 h 3791468"/>
              <a:gd name="connsiteX53" fmla="*/ 2377755 w 2490397"/>
              <a:gd name="connsiteY53" fmla="*/ 1599729 h 3791468"/>
              <a:gd name="connsiteX54" fmla="*/ 2375030 w 2490397"/>
              <a:gd name="connsiteY54" fmla="*/ 1700360 h 3791468"/>
              <a:gd name="connsiteX55" fmla="*/ 2338473 w 2490397"/>
              <a:gd name="connsiteY55" fmla="*/ 1894878 h 3791468"/>
              <a:gd name="connsiteX56" fmla="*/ 2308490 w 2490397"/>
              <a:gd name="connsiteY56" fmla="*/ 2080480 h 3791468"/>
              <a:gd name="connsiteX57" fmla="*/ 2264922 w 2490397"/>
              <a:gd name="connsiteY57" fmla="*/ 2300045 h 3791468"/>
              <a:gd name="connsiteX58" fmla="*/ 2205002 w 2490397"/>
              <a:gd name="connsiteY58" fmla="*/ 2517965 h 3791468"/>
              <a:gd name="connsiteX59" fmla="*/ 2160829 w 2490397"/>
              <a:gd name="connsiteY59" fmla="*/ 2663548 h 3791468"/>
              <a:gd name="connsiteX60" fmla="*/ 2106880 w 2490397"/>
              <a:gd name="connsiteY60" fmla="*/ 2790008 h 3791468"/>
              <a:gd name="connsiteX61" fmla="*/ 2024419 w 2490397"/>
              <a:gd name="connsiteY61" fmla="*/ 2980977 h 3791468"/>
              <a:gd name="connsiteX62" fmla="*/ 1931833 w 2490397"/>
              <a:gd name="connsiteY62" fmla="*/ 3127123 h 3791468"/>
              <a:gd name="connsiteX63" fmla="*/ 1903063 w 2490397"/>
              <a:gd name="connsiteY63" fmla="*/ 3181114 h 3791468"/>
              <a:gd name="connsiteX64" fmla="*/ 1870226 w 2490397"/>
              <a:gd name="connsiteY64" fmla="*/ 3228446 h 3791468"/>
              <a:gd name="connsiteX65" fmla="*/ 1728797 w 2490397"/>
              <a:gd name="connsiteY65" fmla="*/ 3372645 h 3791468"/>
              <a:gd name="connsiteX66" fmla="*/ 1587107 w 2490397"/>
              <a:gd name="connsiteY66" fmla="*/ 3517015 h 3791468"/>
              <a:gd name="connsiteX67" fmla="*/ 1418074 w 2490397"/>
              <a:gd name="connsiteY67" fmla="*/ 3648019 h 3791468"/>
              <a:gd name="connsiteX68" fmla="*/ 1209324 w 2490397"/>
              <a:gd name="connsiteY68" fmla="*/ 3732384 h 3791468"/>
              <a:gd name="connsiteX69" fmla="*/ 1160394 w 2490397"/>
              <a:gd name="connsiteY69" fmla="*/ 3748740 h 3791468"/>
              <a:gd name="connsiteX70" fmla="*/ 1121933 w 2490397"/>
              <a:gd name="connsiteY70" fmla="*/ 3760851 h 3791468"/>
              <a:gd name="connsiteX71" fmla="*/ 918589 w 2490397"/>
              <a:gd name="connsiteY71" fmla="*/ 3780666 h 3791468"/>
              <a:gd name="connsiteX72" fmla="*/ 869010 w 2490397"/>
              <a:gd name="connsiteY72" fmla="*/ 3771193 h 3791468"/>
              <a:gd name="connsiteX73" fmla="*/ 817613 w 2490397"/>
              <a:gd name="connsiteY73" fmla="*/ 3766216 h 3791468"/>
              <a:gd name="connsiteX74" fmla="*/ 525839 w 2490397"/>
              <a:gd name="connsiteY74" fmla="*/ 3661430 h 3791468"/>
              <a:gd name="connsiteX75" fmla="*/ 117168 w 2490397"/>
              <a:gd name="connsiteY75" fmla="*/ 3178951 h 3791468"/>
              <a:gd name="connsiteX76" fmla="*/ 32024 w 2490397"/>
              <a:gd name="connsiteY76" fmla="*/ 2905480 h 3791468"/>
              <a:gd name="connsiteX77" fmla="*/ 9699 w 2490397"/>
              <a:gd name="connsiteY77" fmla="*/ 2628028 h 3791468"/>
              <a:gd name="connsiteX78" fmla="*/ 7018 w 2490397"/>
              <a:gd name="connsiteY78" fmla="*/ 2597916 h 3791468"/>
              <a:gd name="connsiteX79" fmla="*/ 5374 w 2490397"/>
              <a:gd name="connsiteY79" fmla="*/ 2581129 h 3791468"/>
              <a:gd name="connsiteX80" fmla="*/ 26875 w 2490397"/>
              <a:gd name="connsiteY80" fmla="*/ 2200363 h 3791468"/>
              <a:gd name="connsiteX81" fmla="*/ 129282 w 2490397"/>
              <a:gd name="connsiteY81" fmla="*/ 1846593 h 3791468"/>
              <a:gd name="connsiteX82" fmla="*/ 409807 w 2490397"/>
              <a:gd name="connsiteY82" fmla="*/ 1118289 h 3791468"/>
              <a:gd name="connsiteX83" fmla="*/ 449305 w 2490397"/>
              <a:gd name="connsiteY83" fmla="*/ 1017137 h 3791468"/>
              <a:gd name="connsiteX84" fmla="*/ 494257 w 2490397"/>
              <a:gd name="connsiteY84" fmla="*/ 942981 h 3791468"/>
              <a:gd name="connsiteX85" fmla="*/ 624050 w 2490397"/>
              <a:gd name="connsiteY85" fmla="*/ 683484 h 3791468"/>
              <a:gd name="connsiteX86" fmla="*/ 709018 w 2490397"/>
              <a:gd name="connsiteY86" fmla="*/ 535263 h 3791468"/>
              <a:gd name="connsiteX87" fmla="*/ 819775 w 2490397"/>
              <a:gd name="connsiteY87" fmla="*/ 398635 h 3791468"/>
              <a:gd name="connsiteX88" fmla="*/ 938796 w 2490397"/>
              <a:gd name="connsiteY88" fmla="*/ 325476 h 3791468"/>
              <a:gd name="connsiteX89" fmla="*/ 1068371 w 2490397"/>
              <a:gd name="connsiteY89" fmla="*/ 321712 h 3791468"/>
              <a:gd name="connsiteX90" fmla="*/ 1091214 w 2490397"/>
              <a:gd name="connsiteY90" fmla="*/ 310723 h 3791468"/>
              <a:gd name="connsiteX91" fmla="*/ 1182414 w 2490397"/>
              <a:gd name="connsiteY91" fmla="*/ 245004 h 3791468"/>
              <a:gd name="connsiteX92" fmla="*/ 1270328 w 2490397"/>
              <a:gd name="connsiteY92" fmla="*/ 176344 h 3791468"/>
              <a:gd name="connsiteX93" fmla="*/ 1551069 w 2490397"/>
              <a:gd name="connsiteY93" fmla="*/ 40453 h 3791468"/>
              <a:gd name="connsiteX94" fmla="*/ 1843747 w 2490397"/>
              <a:gd name="connsiteY94" fmla="*/ 0 h 3791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2490397" h="3791468">
                <a:moveTo>
                  <a:pt x="1806151" y="811773"/>
                </a:moveTo>
                <a:cubicBezTo>
                  <a:pt x="1794658" y="812762"/>
                  <a:pt x="1782704" y="815829"/>
                  <a:pt x="1770286" y="820978"/>
                </a:cubicBezTo>
                <a:cubicBezTo>
                  <a:pt x="1752116" y="828246"/>
                  <a:pt x="1735589" y="834102"/>
                  <a:pt x="1720705" y="838543"/>
                </a:cubicBezTo>
                <a:cubicBezTo>
                  <a:pt x="1705823" y="842984"/>
                  <a:pt x="1689412" y="852389"/>
                  <a:pt x="1671470" y="866750"/>
                </a:cubicBezTo>
                <a:cubicBezTo>
                  <a:pt x="1652205" y="872290"/>
                  <a:pt x="1634698" y="886854"/>
                  <a:pt x="1618950" y="910447"/>
                </a:cubicBezTo>
                <a:cubicBezTo>
                  <a:pt x="1577876" y="971477"/>
                  <a:pt x="1547304" y="1020223"/>
                  <a:pt x="1527229" y="1056679"/>
                </a:cubicBezTo>
                <a:cubicBezTo>
                  <a:pt x="1507154" y="1093136"/>
                  <a:pt x="1482380" y="1135478"/>
                  <a:pt x="1452902" y="1183702"/>
                </a:cubicBezTo>
                <a:cubicBezTo>
                  <a:pt x="1433808" y="1218084"/>
                  <a:pt x="1414136" y="1248758"/>
                  <a:pt x="1393889" y="1275726"/>
                </a:cubicBezTo>
                <a:cubicBezTo>
                  <a:pt x="1373643" y="1302694"/>
                  <a:pt x="1357461" y="1332876"/>
                  <a:pt x="1345347" y="1366276"/>
                </a:cubicBezTo>
                <a:cubicBezTo>
                  <a:pt x="1327292" y="1427770"/>
                  <a:pt x="1297007" y="1503136"/>
                  <a:pt x="1254491" y="1592376"/>
                </a:cubicBezTo>
                <a:cubicBezTo>
                  <a:pt x="1248204" y="1597106"/>
                  <a:pt x="1245060" y="1601229"/>
                  <a:pt x="1245060" y="1604748"/>
                </a:cubicBezTo>
                <a:cubicBezTo>
                  <a:pt x="1212586" y="1677720"/>
                  <a:pt x="1183064" y="1743452"/>
                  <a:pt x="1156501" y="1801947"/>
                </a:cubicBezTo>
                <a:cubicBezTo>
                  <a:pt x="1129936" y="1860439"/>
                  <a:pt x="1105117" y="1917663"/>
                  <a:pt x="1082043" y="1973616"/>
                </a:cubicBezTo>
                <a:cubicBezTo>
                  <a:pt x="1082043" y="2005690"/>
                  <a:pt x="1068918" y="2029225"/>
                  <a:pt x="1042671" y="2044223"/>
                </a:cubicBezTo>
                <a:cubicBezTo>
                  <a:pt x="1016427" y="2059223"/>
                  <a:pt x="991187" y="2066721"/>
                  <a:pt x="966961" y="2066721"/>
                </a:cubicBezTo>
                <a:cubicBezTo>
                  <a:pt x="948096" y="2066721"/>
                  <a:pt x="925831" y="2067629"/>
                  <a:pt x="900161" y="2069446"/>
                </a:cubicBezTo>
                <a:cubicBezTo>
                  <a:pt x="874490" y="2071264"/>
                  <a:pt x="852368" y="2066750"/>
                  <a:pt x="833792" y="2055906"/>
                </a:cubicBezTo>
                <a:cubicBezTo>
                  <a:pt x="790761" y="2033176"/>
                  <a:pt x="751778" y="2018439"/>
                  <a:pt x="716850" y="2011688"/>
                </a:cubicBezTo>
                <a:lnTo>
                  <a:pt x="620328" y="1987901"/>
                </a:lnTo>
                <a:lnTo>
                  <a:pt x="620328" y="2008497"/>
                </a:lnTo>
                <a:cubicBezTo>
                  <a:pt x="620328" y="2016653"/>
                  <a:pt x="620328" y="2025650"/>
                  <a:pt x="620328" y="2035483"/>
                </a:cubicBezTo>
                <a:cubicBezTo>
                  <a:pt x="608329" y="2075287"/>
                  <a:pt x="600658" y="2111283"/>
                  <a:pt x="597311" y="2143470"/>
                </a:cubicBezTo>
                <a:cubicBezTo>
                  <a:pt x="593968" y="2175660"/>
                  <a:pt x="590477" y="2206377"/>
                  <a:pt x="586843" y="2235623"/>
                </a:cubicBezTo>
                <a:cubicBezTo>
                  <a:pt x="583497" y="2265966"/>
                  <a:pt x="579185" y="2295183"/>
                  <a:pt x="573905" y="2323277"/>
                </a:cubicBezTo>
                <a:cubicBezTo>
                  <a:pt x="568628" y="2351368"/>
                  <a:pt x="565990" y="2379146"/>
                  <a:pt x="565990" y="2406603"/>
                </a:cubicBezTo>
                <a:cubicBezTo>
                  <a:pt x="572853" y="2451655"/>
                  <a:pt x="581621" y="2494602"/>
                  <a:pt x="592294" y="2535444"/>
                </a:cubicBezTo>
                <a:cubicBezTo>
                  <a:pt x="602965" y="2576284"/>
                  <a:pt x="610060" y="2617615"/>
                  <a:pt x="613580" y="2659439"/>
                </a:cubicBezTo>
                <a:cubicBezTo>
                  <a:pt x="631403" y="2734428"/>
                  <a:pt x="648608" y="2807876"/>
                  <a:pt x="665192" y="2879782"/>
                </a:cubicBezTo>
                <a:cubicBezTo>
                  <a:pt x="681779" y="2951686"/>
                  <a:pt x="695494" y="3023866"/>
                  <a:pt x="706338" y="3096317"/>
                </a:cubicBezTo>
                <a:cubicBezTo>
                  <a:pt x="712972" y="3142813"/>
                  <a:pt x="723932" y="3181374"/>
                  <a:pt x="739217" y="3212006"/>
                </a:cubicBezTo>
                <a:cubicBezTo>
                  <a:pt x="754504" y="3242636"/>
                  <a:pt x="777694" y="3269230"/>
                  <a:pt x="808787" y="3291784"/>
                </a:cubicBezTo>
                <a:cubicBezTo>
                  <a:pt x="827765" y="3310302"/>
                  <a:pt x="843052" y="3313330"/>
                  <a:pt x="854646" y="3300870"/>
                </a:cubicBezTo>
                <a:cubicBezTo>
                  <a:pt x="893526" y="3281429"/>
                  <a:pt x="929825" y="3264945"/>
                  <a:pt x="963543" y="3251418"/>
                </a:cubicBezTo>
                <a:cubicBezTo>
                  <a:pt x="997259" y="3237890"/>
                  <a:pt x="1024214" y="3221033"/>
                  <a:pt x="1044402" y="3200844"/>
                </a:cubicBezTo>
                <a:cubicBezTo>
                  <a:pt x="1152794" y="3103701"/>
                  <a:pt x="1251205" y="3002938"/>
                  <a:pt x="1339635" y="2898558"/>
                </a:cubicBezTo>
                <a:cubicBezTo>
                  <a:pt x="1428068" y="2794175"/>
                  <a:pt x="1506491" y="2678993"/>
                  <a:pt x="1574906" y="2553009"/>
                </a:cubicBezTo>
                <a:cubicBezTo>
                  <a:pt x="1649493" y="2414564"/>
                  <a:pt x="1712413" y="2271230"/>
                  <a:pt x="1763667" y="2123008"/>
                </a:cubicBezTo>
                <a:cubicBezTo>
                  <a:pt x="1814920" y="1974784"/>
                  <a:pt x="1855025" y="1818818"/>
                  <a:pt x="1883985" y="1655109"/>
                </a:cubicBezTo>
                <a:cubicBezTo>
                  <a:pt x="1902674" y="1550466"/>
                  <a:pt x="1917369" y="1444599"/>
                  <a:pt x="1928071" y="1337506"/>
                </a:cubicBezTo>
                <a:cubicBezTo>
                  <a:pt x="1938770" y="1230414"/>
                  <a:pt x="1947667" y="1125700"/>
                  <a:pt x="1954765" y="1023366"/>
                </a:cubicBezTo>
                <a:cubicBezTo>
                  <a:pt x="1958282" y="955067"/>
                  <a:pt x="1939073" y="900295"/>
                  <a:pt x="1897136" y="859050"/>
                </a:cubicBezTo>
                <a:cubicBezTo>
                  <a:pt x="1870963" y="824569"/>
                  <a:pt x="1840633" y="808810"/>
                  <a:pt x="1806151" y="811773"/>
                </a:cubicBezTo>
                <a:close/>
                <a:moveTo>
                  <a:pt x="1843747" y="0"/>
                </a:moveTo>
                <a:cubicBezTo>
                  <a:pt x="1950640" y="8595"/>
                  <a:pt x="2028081" y="36891"/>
                  <a:pt x="2076077" y="84884"/>
                </a:cubicBezTo>
                <a:cubicBezTo>
                  <a:pt x="2113860" y="122611"/>
                  <a:pt x="2148875" y="158489"/>
                  <a:pt x="2181120" y="192526"/>
                </a:cubicBezTo>
                <a:cubicBezTo>
                  <a:pt x="2213368" y="226560"/>
                  <a:pt x="2248930" y="267371"/>
                  <a:pt x="2287810" y="314961"/>
                </a:cubicBezTo>
                <a:cubicBezTo>
                  <a:pt x="2327903" y="366013"/>
                  <a:pt x="2359009" y="422906"/>
                  <a:pt x="2381131" y="485639"/>
                </a:cubicBezTo>
                <a:cubicBezTo>
                  <a:pt x="2403253" y="548372"/>
                  <a:pt x="2423746" y="615445"/>
                  <a:pt x="2442609" y="686859"/>
                </a:cubicBezTo>
                <a:cubicBezTo>
                  <a:pt x="2465509" y="755504"/>
                  <a:pt x="2479773" y="827452"/>
                  <a:pt x="2485398" y="902704"/>
                </a:cubicBezTo>
                <a:cubicBezTo>
                  <a:pt x="2491022" y="977954"/>
                  <a:pt x="2491901" y="1054488"/>
                  <a:pt x="2488036" y="1132306"/>
                </a:cubicBezTo>
                <a:cubicBezTo>
                  <a:pt x="2476614" y="1258174"/>
                  <a:pt x="2442724" y="1377468"/>
                  <a:pt x="2386366" y="1490185"/>
                </a:cubicBezTo>
                <a:cubicBezTo>
                  <a:pt x="2386019" y="1488859"/>
                  <a:pt x="2386755" y="1495391"/>
                  <a:pt x="2388573" y="1509784"/>
                </a:cubicBezTo>
                <a:cubicBezTo>
                  <a:pt x="2390388" y="1524177"/>
                  <a:pt x="2387692" y="1535815"/>
                  <a:pt x="2380481" y="1544699"/>
                </a:cubicBezTo>
                <a:cubicBezTo>
                  <a:pt x="2380481" y="1550697"/>
                  <a:pt x="2379573" y="1569041"/>
                  <a:pt x="2377755" y="1599729"/>
                </a:cubicBezTo>
                <a:cubicBezTo>
                  <a:pt x="2375940" y="1630419"/>
                  <a:pt x="2375030" y="1663961"/>
                  <a:pt x="2375030" y="1700360"/>
                </a:cubicBezTo>
                <a:cubicBezTo>
                  <a:pt x="2366953" y="1768489"/>
                  <a:pt x="2354768" y="1833326"/>
                  <a:pt x="2338473" y="1894878"/>
                </a:cubicBezTo>
                <a:cubicBezTo>
                  <a:pt x="2322175" y="1956427"/>
                  <a:pt x="2312181" y="2018294"/>
                  <a:pt x="2308490" y="2080480"/>
                </a:cubicBezTo>
                <a:cubicBezTo>
                  <a:pt x="2301106" y="2154719"/>
                  <a:pt x="2286584" y="2227909"/>
                  <a:pt x="2264922" y="2300045"/>
                </a:cubicBezTo>
                <a:cubicBezTo>
                  <a:pt x="2243264" y="2372180"/>
                  <a:pt x="2223288" y="2444820"/>
                  <a:pt x="2205002" y="2517965"/>
                </a:cubicBezTo>
                <a:cubicBezTo>
                  <a:pt x="2197446" y="2567286"/>
                  <a:pt x="2182722" y="2615813"/>
                  <a:pt x="2160829" y="2663548"/>
                </a:cubicBezTo>
                <a:cubicBezTo>
                  <a:pt x="2138939" y="2711283"/>
                  <a:pt x="2120955" y="2753436"/>
                  <a:pt x="2106880" y="2790008"/>
                </a:cubicBezTo>
                <a:cubicBezTo>
                  <a:pt x="2091017" y="2857616"/>
                  <a:pt x="2063531" y="2921272"/>
                  <a:pt x="2024419" y="2980977"/>
                </a:cubicBezTo>
                <a:cubicBezTo>
                  <a:pt x="1985308" y="3040679"/>
                  <a:pt x="1954447" y="3089395"/>
                  <a:pt x="1931833" y="3127123"/>
                </a:cubicBezTo>
                <a:cubicBezTo>
                  <a:pt x="1926874" y="3146909"/>
                  <a:pt x="1917282" y="3164906"/>
                  <a:pt x="1903063" y="3181114"/>
                </a:cubicBezTo>
                <a:cubicBezTo>
                  <a:pt x="1888844" y="3197324"/>
                  <a:pt x="1877897" y="3213101"/>
                  <a:pt x="1870226" y="3228446"/>
                </a:cubicBezTo>
                <a:cubicBezTo>
                  <a:pt x="1819694" y="3279035"/>
                  <a:pt x="1772549" y="3327102"/>
                  <a:pt x="1728797" y="3372645"/>
                </a:cubicBezTo>
                <a:cubicBezTo>
                  <a:pt x="1685042" y="3418186"/>
                  <a:pt x="1637812" y="3466310"/>
                  <a:pt x="1587107" y="3517015"/>
                </a:cubicBezTo>
                <a:cubicBezTo>
                  <a:pt x="1536805" y="3567318"/>
                  <a:pt x="1480459" y="3610986"/>
                  <a:pt x="1418074" y="3648019"/>
                </a:cubicBezTo>
                <a:cubicBezTo>
                  <a:pt x="1355688" y="3685054"/>
                  <a:pt x="1286105" y="3713174"/>
                  <a:pt x="1209324" y="3732384"/>
                </a:cubicBezTo>
                <a:cubicBezTo>
                  <a:pt x="1191153" y="3739711"/>
                  <a:pt x="1174843" y="3745162"/>
                  <a:pt x="1160394" y="3748740"/>
                </a:cubicBezTo>
                <a:cubicBezTo>
                  <a:pt x="1145944" y="3752315"/>
                  <a:pt x="1133121" y="3756353"/>
                  <a:pt x="1121933" y="3760851"/>
                </a:cubicBezTo>
                <a:cubicBezTo>
                  <a:pt x="1054499" y="3793386"/>
                  <a:pt x="986718" y="3799992"/>
                  <a:pt x="918589" y="3780666"/>
                </a:cubicBezTo>
                <a:cubicBezTo>
                  <a:pt x="903765" y="3777667"/>
                  <a:pt x="887238" y="3774510"/>
                  <a:pt x="869010" y="3771193"/>
                </a:cubicBezTo>
                <a:cubicBezTo>
                  <a:pt x="850781" y="3767876"/>
                  <a:pt x="833650" y="3766216"/>
                  <a:pt x="817613" y="3766216"/>
                </a:cubicBezTo>
                <a:cubicBezTo>
                  <a:pt x="715106" y="3762122"/>
                  <a:pt x="617847" y="3727194"/>
                  <a:pt x="525839" y="3661430"/>
                </a:cubicBezTo>
                <a:cubicBezTo>
                  <a:pt x="341074" y="3541907"/>
                  <a:pt x="204851" y="3381082"/>
                  <a:pt x="117168" y="3178951"/>
                </a:cubicBezTo>
                <a:cubicBezTo>
                  <a:pt x="75289" y="3091271"/>
                  <a:pt x="46906" y="3000113"/>
                  <a:pt x="32024" y="2905480"/>
                </a:cubicBezTo>
                <a:cubicBezTo>
                  <a:pt x="17142" y="2810846"/>
                  <a:pt x="9699" y="2718362"/>
                  <a:pt x="9699" y="2628028"/>
                </a:cubicBezTo>
                <a:cubicBezTo>
                  <a:pt x="6124" y="2617010"/>
                  <a:pt x="5229" y="2606974"/>
                  <a:pt x="7018" y="2597916"/>
                </a:cubicBezTo>
                <a:cubicBezTo>
                  <a:pt x="8807" y="2588861"/>
                  <a:pt x="8257" y="2583263"/>
                  <a:pt x="5374" y="2581129"/>
                </a:cubicBezTo>
                <a:cubicBezTo>
                  <a:pt x="-6222" y="2448742"/>
                  <a:pt x="947" y="2321819"/>
                  <a:pt x="26875" y="2200363"/>
                </a:cubicBezTo>
                <a:cubicBezTo>
                  <a:pt x="52807" y="2078907"/>
                  <a:pt x="86941" y="1960983"/>
                  <a:pt x="129282" y="1846593"/>
                </a:cubicBezTo>
                <a:lnTo>
                  <a:pt x="409807" y="1118289"/>
                </a:lnTo>
                <a:cubicBezTo>
                  <a:pt x="425208" y="1077447"/>
                  <a:pt x="438374" y="1043731"/>
                  <a:pt x="449305" y="1017137"/>
                </a:cubicBezTo>
                <a:cubicBezTo>
                  <a:pt x="460239" y="990542"/>
                  <a:pt x="475221" y="965827"/>
                  <a:pt x="494257" y="942981"/>
                </a:cubicBezTo>
                <a:lnTo>
                  <a:pt x="624050" y="683484"/>
                </a:lnTo>
                <a:cubicBezTo>
                  <a:pt x="645393" y="633703"/>
                  <a:pt x="673716" y="584295"/>
                  <a:pt x="709018" y="535263"/>
                </a:cubicBezTo>
                <a:cubicBezTo>
                  <a:pt x="744323" y="486231"/>
                  <a:pt x="781243" y="440687"/>
                  <a:pt x="819775" y="398635"/>
                </a:cubicBezTo>
                <a:cubicBezTo>
                  <a:pt x="857561" y="360849"/>
                  <a:pt x="897233" y="336465"/>
                  <a:pt x="938796" y="325476"/>
                </a:cubicBezTo>
                <a:cubicBezTo>
                  <a:pt x="980356" y="314488"/>
                  <a:pt x="1023548" y="313233"/>
                  <a:pt x="1068371" y="321712"/>
                </a:cubicBezTo>
                <a:cubicBezTo>
                  <a:pt x="1077484" y="331345"/>
                  <a:pt x="1085100" y="327681"/>
                  <a:pt x="1091214" y="310723"/>
                </a:cubicBezTo>
                <a:cubicBezTo>
                  <a:pt x="1122825" y="287015"/>
                  <a:pt x="1153226" y="265108"/>
                  <a:pt x="1182414" y="245004"/>
                </a:cubicBezTo>
                <a:cubicBezTo>
                  <a:pt x="1211605" y="224900"/>
                  <a:pt x="1240909" y="202015"/>
                  <a:pt x="1270328" y="176344"/>
                </a:cubicBezTo>
                <a:cubicBezTo>
                  <a:pt x="1361873" y="108737"/>
                  <a:pt x="1455454" y="63441"/>
                  <a:pt x="1551069" y="40453"/>
                </a:cubicBezTo>
                <a:cubicBezTo>
                  <a:pt x="1646681" y="17466"/>
                  <a:pt x="1744242" y="3980"/>
                  <a:pt x="1843747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87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9" hasCustomPrompt="1"/>
          </p:nvPr>
        </p:nvSpPr>
        <p:spPr>
          <a:xfrm>
            <a:off x="954265" y="574017"/>
            <a:ext cx="2718765" cy="3995466"/>
          </a:xfrm>
          <a:custGeom>
            <a:avLst/>
            <a:gdLst>
              <a:gd name="connsiteX0" fmla="*/ 2641958 w 2718765"/>
              <a:gd name="connsiteY0" fmla="*/ 0 h 3995466"/>
              <a:gd name="connsiteX1" fmla="*/ 2700019 w 2718765"/>
              <a:gd name="connsiteY1" fmla="*/ 92758 h 3995466"/>
              <a:gd name="connsiteX2" fmla="*/ 2717540 w 2718765"/>
              <a:gd name="connsiteY2" fmla="*/ 265553 h 3995466"/>
              <a:gd name="connsiteX3" fmla="*/ 2689117 w 2718765"/>
              <a:gd name="connsiteY3" fmla="*/ 445446 h 3995466"/>
              <a:gd name="connsiteX4" fmla="*/ 2593505 w 2718765"/>
              <a:gd name="connsiteY4" fmla="*/ 559836 h 3995466"/>
              <a:gd name="connsiteX5" fmla="*/ 2424082 w 2718765"/>
              <a:gd name="connsiteY5" fmla="*/ 657958 h 3995466"/>
              <a:gd name="connsiteX6" fmla="*/ 2315317 w 2718765"/>
              <a:gd name="connsiteY6" fmla="*/ 708534 h 3995466"/>
              <a:gd name="connsiteX7" fmla="*/ 2212868 w 2718765"/>
              <a:gd name="connsiteY7" fmla="*/ 752968 h 3995466"/>
              <a:gd name="connsiteX8" fmla="*/ 2080738 w 2718765"/>
              <a:gd name="connsiteY8" fmla="*/ 789351 h 3995466"/>
              <a:gd name="connsiteX9" fmla="*/ 1956656 w 2718765"/>
              <a:gd name="connsiteY9" fmla="*/ 806009 h 3995466"/>
              <a:gd name="connsiteX10" fmla="*/ 1786457 w 2718765"/>
              <a:gd name="connsiteY10" fmla="*/ 896733 h 3995466"/>
              <a:gd name="connsiteX11" fmla="*/ 1677087 w 2718765"/>
              <a:gd name="connsiteY11" fmla="*/ 1116774 h 3995466"/>
              <a:gd name="connsiteX12" fmla="*/ 1586881 w 2718765"/>
              <a:gd name="connsiteY12" fmla="*/ 1387346 h 3995466"/>
              <a:gd name="connsiteX13" fmla="*/ 1465267 w 2718765"/>
              <a:gd name="connsiteY13" fmla="*/ 1607690 h 3995466"/>
              <a:gd name="connsiteX14" fmla="*/ 1432687 w 2718765"/>
              <a:gd name="connsiteY14" fmla="*/ 1667697 h 3995466"/>
              <a:gd name="connsiteX15" fmla="*/ 1405733 w 2718765"/>
              <a:gd name="connsiteY15" fmla="*/ 1730559 h 3995466"/>
              <a:gd name="connsiteX16" fmla="*/ 1304541 w 2718765"/>
              <a:gd name="connsiteY16" fmla="*/ 1985081 h 3995466"/>
              <a:gd name="connsiteX17" fmla="*/ 1191490 w 2718765"/>
              <a:gd name="connsiteY17" fmla="*/ 2241160 h 3995466"/>
              <a:gd name="connsiteX18" fmla="*/ 1151992 w 2718765"/>
              <a:gd name="connsiteY18" fmla="*/ 2369567 h 3995466"/>
              <a:gd name="connsiteX19" fmla="*/ 1119499 w 2718765"/>
              <a:gd name="connsiteY19" fmla="*/ 2502994 h 3995466"/>
              <a:gd name="connsiteX20" fmla="*/ 1108077 w 2718765"/>
              <a:gd name="connsiteY20" fmla="*/ 2541844 h 3995466"/>
              <a:gd name="connsiteX21" fmla="*/ 1090253 w 2718765"/>
              <a:gd name="connsiteY21" fmla="*/ 2594975 h 3995466"/>
              <a:gd name="connsiteX22" fmla="*/ 1008829 w 2718765"/>
              <a:gd name="connsiteY22" fmla="*/ 2850318 h 3995466"/>
              <a:gd name="connsiteX23" fmla="*/ 973527 w 2718765"/>
              <a:gd name="connsiteY23" fmla="*/ 2956229 h 3995466"/>
              <a:gd name="connsiteX24" fmla="*/ 947309 w 2718765"/>
              <a:gd name="connsiteY24" fmla="*/ 3130235 h 3995466"/>
              <a:gd name="connsiteX25" fmla="*/ 934287 w 2718765"/>
              <a:gd name="connsiteY25" fmla="*/ 3204261 h 3995466"/>
              <a:gd name="connsiteX26" fmla="*/ 910447 w 2718765"/>
              <a:gd name="connsiteY26" fmla="*/ 3270498 h 3995466"/>
              <a:gd name="connsiteX27" fmla="*/ 872288 w 2718765"/>
              <a:gd name="connsiteY27" fmla="*/ 3367236 h 3995466"/>
              <a:gd name="connsiteX28" fmla="*/ 842437 w 2718765"/>
              <a:gd name="connsiteY28" fmla="*/ 3473319 h 3995466"/>
              <a:gd name="connsiteX29" fmla="*/ 743794 w 2718765"/>
              <a:gd name="connsiteY29" fmla="*/ 3655979 h 3995466"/>
              <a:gd name="connsiteX30" fmla="*/ 657179 w 2718765"/>
              <a:gd name="connsiteY30" fmla="*/ 3761456 h 3995466"/>
              <a:gd name="connsiteX31" fmla="*/ 494076 w 2718765"/>
              <a:gd name="connsiteY31" fmla="*/ 3896267 h 3995466"/>
              <a:gd name="connsiteX32" fmla="*/ 428920 w 2718765"/>
              <a:gd name="connsiteY32" fmla="*/ 3938235 h 3995466"/>
              <a:gd name="connsiteX33" fmla="*/ 327725 w 2718765"/>
              <a:gd name="connsiteY33" fmla="*/ 3992097 h 3995466"/>
              <a:gd name="connsiteX34" fmla="*/ 216579 w 2718765"/>
              <a:gd name="connsiteY34" fmla="*/ 3963153 h 3995466"/>
              <a:gd name="connsiteX35" fmla="*/ 148395 w 2718765"/>
              <a:gd name="connsiteY35" fmla="*/ 3863732 h 3995466"/>
              <a:gd name="connsiteX36" fmla="*/ 98253 w 2718765"/>
              <a:gd name="connsiteY36" fmla="*/ 3680987 h 3995466"/>
              <a:gd name="connsiteX37" fmla="*/ 81422 w 2718765"/>
              <a:gd name="connsiteY37" fmla="*/ 3462417 h 3995466"/>
              <a:gd name="connsiteX38" fmla="*/ 146664 w 2718765"/>
              <a:gd name="connsiteY38" fmla="*/ 3004943 h 3995466"/>
              <a:gd name="connsiteX39" fmla="*/ 271004 w 2718765"/>
              <a:gd name="connsiteY39" fmla="*/ 2486251 h 3995466"/>
              <a:gd name="connsiteX40" fmla="*/ 437225 w 2718765"/>
              <a:gd name="connsiteY40" fmla="*/ 1968426 h 3995466"/>
              <a:gd name="connsiteX41" fmla="*/ 495633 w 2718765"/>
              <a:gd name="connsiteY41" fmla="*/ 1839974 h 3995466"/>
              <a:gd name="connsiteX42" fmla="*/ 602105 w 2718765"/>
              <a:gd name="connsiteY42" fmla="*/ 1607516 h 3995466"/>
              <a:gd name="connsiteX43" fmla="*/ 705548 w 2718765"/>
              <a:gd name="connsiteY43" fmla="*/ 1337204 h 3995466"/>
              <a:gd name="connsiteX44" fmla="*/ 758029 w 2718765"/>
              <a:gd name="connsiteY44" fmla="*/ 1103967 h 3995466"/>
              <a:gd name="connsiteX45" fmla="*/ 734405 w 2718765"/>
              <a:gd name="connsiteY45" fmla="*/ 954230 h 3995466"/>
              <a:gd name="connsiteX46" fmla="*/ 604485 w 2718765"/>
              <a:gd name="connsiteY46" fmla="*/ 903957 h 3995466"/>
              <a:gd name="connsiteX47" fmla="*/ 562346 w 2718765"/>
              <a:gd name="connsiteY47" fmla="*/ 898506 h 3995466"/>
              <a:gd name="connsiteX48" fmla="*/ 515966 w 2718765"/>
              <a:gd name="connsiteY48" fmla="*/ 878086 h 3995466"/>
              <a:gd name="connsiteX49" fmla="*/ 448043 w 2718765"/>
              <a:gd name="connsiteY49" fmla="*/ 859871 h 3995466"/>
              <a:gd name="connsiteX50" fmla="*/ 362207 w 2718765"/>
              <a:gd name="connsiteY50" fmla="*/ 849619 h 3995466"/>
              <a:gd name="connsiteX51" fmla="*/ 291858 w 2718765"/>
              <a:gd name="connsiteY51" fmla="*/ 844168 h 3995466"/>
              <a:gd name="connsiteX52" fmla="*/ 214935 w 2718765"/>
              <a:gd name="connsiteY52" fmla="*/ 828160 h 3995466"/>
              <a:gd name="connsiteX53" fmla="*/ 167129 w 2718765"/>
              <a:gd name="connsiteY53" fmla="*/ 802115 h 3995466"/>
              <a:gd name="connsiteX54" fmla="*/ 116205 w 2718765"/>
              <a:gd name="connsiteY54" fmla="*/ 742584 h 3995466"/>
              <a:gd name="connsiteX55" fmla="*/ 89903 w 2718765"/>
              <a:gd name="connsiteY55" fmla="*/ 703299 h 3995466"/>
              <a:gd name="connsiteX56" fmla="*/ 0 w 2718765"/>
              <a:gd name="connsiteY56" fmla="*/ 645152 h 3995466"/>
              <a:gd name="connsiteX57" fmla="*/ 126157 w 2718765"/>
              <a:gd name="connsiteY57" fmla="*/ 516313 h 3995466"/>
              <a:gd name="connsiteX58" fmla="*/ 230164 w 2718765"/>
              <a:gd name="connsiteY58" fmla="*/ 465779 h 3995466"/>
              <a:gd name="connsiteX59" fmla="*/ 567105 w 2718765"/>
              <a:gd name="connsiteY59" fmla="*/ 353120 h 3995466"/>
              <a:gd name="connsiteX60" fmla="*/ 710136 w 2718765"/>
              <a:gd name="connsiteY60" fmla="*/ 323137 h 3995466"/>
              <a:gd name="connsiteX61" fmla="*/ 874540 w 2718765"/>
              <a:gd name="connsiteY61" fmla="*/ 272822 h 3995466"/>
              <a:gd name="connsiteX62" fmla="*/ 1054041 w 2718765"/>
              <a:gd name="connsiteY62" fmla="*/ 227654 h 3995466"/>
              <a:gd name="connsiteX63" fmla="*/ 1238649 w 2718765"/>
              <a:gd name="connsiteY63" fmla="*/ 197025 h 3995466"/>
              <a:gd name="connsiteX64" fmla="*/ 1747867 w 2718765"/>
              <a:gd name="connsiteY64" fmla="*/ 126592 h 3995466"/>
              <a:gd name="connsiteX65" fmla="*/ 2103757 w 2718765"/>
              <a:gd name="connsiteY65" fmla="*/ 88085 h 3995466"/>
              <a:gd name="connsiteX66" fmla="*/ 2455925 w 2718765"/>
              <a:gd name="connsiteY66" fmla="*/ 55204 h 3995466"/>
              <a:gd name="connsiteX67" fmla="*/ 2526705 w 2718765"/>
              <a:gd name="connsiteY67" fmla="*/ 43436 h 3995466"/>
              <a:gd name="connsiteX68" fmla="*/ 2641958 w 2718765"/>
              <a:gd name="connsiteY68" fmla="*/ 0 h 3995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2718765" h="3995466">
                <a:moveTo>
                  <a:pt x="2641958" y="0"/>
                </a:moveTo>
                <a:cubicBezTo>
                  <a:pt x="2671378" y="34092"/>
                  <a:pt x="2690732" y="65011"/>
                  <a:pt x="2700019" y="92758"/>
                </a:cubicBezTo>
                <a:cubicBezTo>
                  <a:pt x="2715711" y="147790"/>
                  <a:pt x="2721552" y="205388"/>
                  <a:pt x="2717540" y="265553"/>
                </a:cubicBezTo>
                <a:cubicBezTo>
                  <a:pt x="2713533" y="325721"/>
                  <a:pt x="2704057" y="385683"/>
                  <a:pt x="2689117" y="445446"/>
                </a:cubicBezTo>
                <a:cubicBezTo>
                  <a:pt x="2668350" y="502612"/>
                  <a:pt x="2636479" y="540742"/>
                  <a:pt x="2593505" y="559836"/>
                </a:cubicBezTo>
                <a:lnTo>
                  <a:pt x="2424082" y="657958"/>
                </a:lnTo>
                <a:cubicBezTo>
                  <a:pt x="2386010" y="678957"/>
                  <a:pt x="2349753" y="695815"/>
                  <a:pt x="2315317" y="708534"/>
                </a:cubicBezTo>
                <a:cubicBezTo>
                  <a:pt x="2280878" y="721254"/>
                  <a:pt x="2246728" y="736065"/>
                  <a:pt x="2212868" y="752968"/>
                </a:cubicBezTo>
                <a:cubicBezTo>
                  <a:pt x="2168047" y="773272"/>
                  <a:pt x="2124003" y="785399"/>
                  <a:pt x="2080738" y="789351"/>
                </a:cubicBezTo>
                <a:cubicBezTo>
                  <a:pt x="2037476" y="793302"/>
                  <a:pt x="1996115" y="798856"/>
                  <a:pt x="1956656" y="806009"/>
                </a:cubicBezTo>
                <a:cubicBezTo>
                  <a:pt x="1885187" y="808950"/>
                  <a:pt x="1828452" y="839193"/>
                  <a:pt x="1786457" y="896733"/>
                </a:cubicBezTo>
                <a:cubicBezTo>
                  <a:pt x="1744460" y="954275"/>
                  <a:pt x="1708006" y="1027620"/>
                  <a:pt x="1677087" y="1116774"/>
                </a:cubicBezTo>
                <a:cubicBezTo>
                  <a:pt x="1646165" y="1205927"/>
                  <a:pt x="1616098" y="1296117"/>
                  <a:pt x="1586881" y="1387346"/>
                </a:cubicBezTo>
                <a:cubicBezTo>
                  <a:pt x="1557664" y="1478575"/>
                  <a:pt x="1517124" y="1552023"/>
                  <a:pt x="1465267" y="1607690"/>
                </a:cubicBezTo>
                <a:cubicBezTo>
                  <a:pt x="1455228" y="1627649"/>
                  <a:pt x="1444368" y="1647651"/>
                  <a:pt x="1432687" y="1667697"/>
                </a:cubicBezTo>
                <a:cubicBezTo>
                  <a:pt x="1421007" y="1687743"/>
                  <a:pt x="1412020" y="1708697"/>
                  <a:pt x="1405733" y="1730559"/>
                </a:cubicBezTo>
                <a:cubicBezTo>
                  <a:pt x="1372506" y="1815529"/>
                  <a:pt x="1338775" y="1900371"/>
                  <a:pt x="1304541" y="1985081"/>
                </a:cubicBezTo>
                <a:cubicBezTo>
                  <a:pt x="1270302" y="2069794"/>
                  <a:pt x="1232619" y="2155153"/>
                  <a:pt x="1191490" y="2241160"/>
                </a:cubicBezTo>
                <a:cubicBezTo>
                  <a:pt x="1175974" y="2281540"/>
                  <a:pt x="1162807" y="2324345"/>
                  <a:pt x="1151992" y="2369567"/>
                </a:cubicBezTo>
                <a:cubicBezTo>
                  <a:pt x="1141174" y="2414795"/>
                  <a:pt x="1130343" y="2459271"/>
                  <a:pt x="1119499" y="2502994"/>
                </a:cubicBezTo>
                <a:cubicBezTo>
                  <a:pt x="1116327" y="2515684"/>
                  <a:pt x="1112520" y="2528635"/>
                  <a:pt x="1108077" y="2541844"/>
                </a:cubicBezTo>
                <a:cubicBezTo>
                  <a:pt x="1103636" y="2555056"/>
                  <a:pt x="1097693" y="2572766"/>
                  <a:pt x="1090253" y="2594975"/>
                </a:cubicBezTo>
                <a:lnTo>
                  <a:pt x="1008829" y="2850318"/>
                </a:lnTo>
                <a:lnTo>
                  <a:pt x="973527" y="2956229"/>
                </a:lnTo>
                <a:cubicBezTo>
                  <a:pt x="956048" y="3026144"/>
                  <a:pt x="947309" y="3084144"/>
                  <a:pt x="947309" y="3130235"/>
                </a:cubicBezTo>
                <a:cubicBezTo>
                  <a:pt x="947309" y="3153541"/>
                  <a:pt x="942968" y="3178217"/>
                  <a:pt x="934287" y="3204261"/>
                </a:cubicBezTo>
                <a:cubicBezTo>
                  <a:pt x="925603" y="3230306"/>
                  <a:pt x="917658" y="3252386"/>
                  <a:pt x="910447" y="3270498"/>
                </a:cubicBezTo>
                <a:cubicBezTo>
                  <a:pt x="898853" y="3295014"/>
                  <a:pt x="886134" y="3327259"/>
                  <a:pt x="872288" y="3367236"/>
                </a:cubicBezTo>
                <a:cubicBezTo>
                  <a:pt x="858445" y="3407211"/>
                  <a:pt x="848493" y="3442573"/>
                  <a:pt x="842437" y="3473319"/>
                </a:cubicBezTo>
                <a:cubicBezTo>
                  <a:pt x="829630" y="3533255"/>
                  <a:pt x="796748" y="3594141"/>
                  <a:pt x="743794" y="3655979"/>
                </a:cubicBezTo>
                <a:cubicBezTo>
                  <a:pt x="718757" y="3681016"/>
                  <a:pt x="689887" y="3716173"/>
                  <a:pt x="657179" y="3761456"/>
                </a:cubicBezTo>
                <a:cubicBezTo>
                  <a:pt x="624819" y="3815163"/>
                  <a:pt x="570449" y="3860099"/>
                  <a:pt x="494076" y="3896267"/>
                </a:cubicBezTo>
                <a:lnTo>
                  <a:pt x="428920" y="3938235"/>
                </a:lnTo>
                <a:cubicBezTo>
                  <a:pt x="402210" y="3964942"/>
                  <a:pt x="368478" y="3982897"/>
                  <a:pt x="327725" y="3992097"/>
                </a:cubicBezTo>
                <a:cubicBezTo>
                  <a:pt x="286970" y="4001299"/>
                  <a:pt x="249921" y="3991652"/>
                  <a:pt x="216579" y="3963153"/>
                </a:cubicBezTo>
                <a:cubicBezTo>
                  <a:pt x="186699" y="3933331"/>
                  <a:pt x="163969" y="3900192"/>
                  <a:pt x="148395" y="3863732"/>
                </a:cubicBezTo>
                <a:cubicBezTo>
                  <a:pt x="133397" y="3812740"/>
                  <a:pt x="116682" y="3751823"/>
                  <a:pt x="98253" y="3680987"/>
                </a:cubicBezTo>
                <a:cubicBezTo>
                  <a:pt x="79822" y="3610149"/>
                  <a:pt x="74211" y="3537293"/>
                  <a:pt x="81422" y="3462417"/>
                </a:cubicBezTo>
                <a:cubicBezTo>
                  <a:pt x="96477" y="3308397"/>
                  <a:pt x="118226" y="3155906"/>
                  <a:pt x="146664" y="3004943"/>
                </a:cubicBezTo>
                <a:cubicBezTo>
                  <a:pt x="182890" y="2830906"/>
                  <a:pt x="224337" y="2658010"/>
                  <a:pt x="271004" y="2486251"/>
                </a:cubicBezTo>
                <a:cubicBezTo>
                  <a:pt x="317673" y="2314493"/>
                  <a:pt x="373080" y="2141884"/>
                  <a:pt x="437225" y="1968426"/>
                </a:cubicBezTo>
                <a:cubicBezTo>
                  <a:pt x="444436" y="1946735"/>
                  <a:pt x="463906" y="1903920"/>
                  <a:pt x="495633" y="1839974"/>
                </a:cubicBezTo>
                <a:cubicBezTo>
                  <a:pt x="527357" y="1776031"/>
                  <a:pt x="562849" y="1698545"/>
                  <a:pt x="602105" y="1607516"/>
                </a:cubicBezTo>
                <a:cubicBezTo>
                  <a:pt x="641358" y="1516489"/>
                  <a:pt x="675839" y="1426384"/>
                  <a:pt x="705548" y="1337204"/>
                </a:cubicBezTo>
                <a:cubicBezTo>
                  <a:pt x="735257" y="1248022"/>
                  <a:pt x="752749" y="1170275"/>
                  <a:pt x="758029" y="1103967"/>
                </a:cubicBezTo>
                <a:cubicBezTo>
                  <a:pt x="763306" y="1037656"/>
                  <a:pt x="755433" y="987746"/>
                  <a:pt x="734405" y="954230"/>
                </a:cubicBezTo>
                <a:cubicBezTo>
                  <a:pt x="713380" y="920714"/>
                  <a:pt x="670073" y="903957"/>
                  <a:pt x="604485" y="903957"/>
                </a:cubicBezTo>
                <a:cubicBezTo>
                  <a:pt x="593697" y="900324"/>
                  <a:pt x="579651" y="898506"/>
                  <a:pt x="562346" y="898506"/>
                </a:cubicBezTo>
                <a:cubicBezTo>
                  <a:pt x="545041" y="898506"/>
                  <a:pt x="529580" y="891700"/>
                  <a:pt x="515966" y="878086"/>
                </a:cubicBezTo>
                <a:cubicBezTo>
                  <a:pt x="498085" y="869144"/>
                  <a:pt x="475442" y="863072"/>
                  <a:pt x="448043" y="859871"/>
                </a:cubicBezTo>
                <a:cubicBezTo>
                  <a:pt x="420641" y="856669"/>
                  <a:pt x="392029" y="853252"/>
                  <a:pt x="362207" y="849619"/>
                </a:cubicBezTo>
                <a:cubicBezTo>
                  <a:pt x="339824" y="845983"/>
                  <a:pt x="316376" y="844168"/>
                  <a:pt x="291858" y="844168"/>
                </a:cubicBezTo>
                <a:cubicBezTo>
                  <a:pt x="267342" y="844168"/>
                  <a:pt x="241700" y="838830"/>
                  <a:pt x="214935" y="828160"/>
                </a:cubicBezTo>
                <a:cubicBezTo>
                  <a:pt x="202820" y="822101"/>
                  <a:pt x="186886" y="813419"/>
                  <a:pt x="167129" y="802115"/>
                </a:cubicBezTo>
                <a:cubicBezTo>
                  <a:pt x="147372" y="790808"/>
                  <a:pt x="130398" y="770964"/>
                  <a:pt x="116205" y="742584"/>
                </a:cubicBezTo>
                <a:cubicBezTo>
                  <a:pt x="111765" y="724700"/>
                  <a:pt x="102996" y="711607"/>
                  <a:pt x="89903" y="703299"/>
                </a:cubicBezTo>
                <a:cubicBezTo>
                  <a:pt x="76807" y="694994"/>
                  <a:pt x="46841" y="675610"/>
                  <a:pt x="0" y="645152"/>
                </a:cubicBezTo>
                <a:cubicBezTo>
                  <a:pt x="50531" y="577026"/>
                  <a:pt x="92584" y="534079"/>
                  <a:pt x="126157" y="516313"/>
                </a:cubicBezTo>
                <a:cubicBezTo>
                  <a:pt x="159728" y="498545"/>
                  <a:pt x="194399" y="481701"/>
                  <a:pt x="230164" y="465779"/>
                </a:cubicBezTo>
                <a:cubicBezTo>
                  <a:pt x="330653" y="426323"/>
                  <a:pt x="442965" y="388769"/>
                  <a:pt x="567105" y="353120"/>
                </a:cubicBezTo>
                <a:cubicBezTo>
                  <a:pt x="610310" y="347524"/>
                  <a:pt x="657987" y="337530"/>
                  <a:pt x="710136" y="323137"/>
                </a:cubicBezTo>
                <a:cubicBezTo>
                  <a:pt x="762283" y="308747"/>
                  <a:pt x="817084" y="291974"/>
                  <a:pt x="874540" y="272822"/>
                </a:cubicBezTo>
                <a:cubicBezTo>
                  <a:pt x="931822" y="255977"/>
                  <a:pt x="991653" y="240924"/>
                  <a:pt x="1054041" y="227654"/>
                </a:cubicBezTo>
                <a:cubicBezTo>
                  <a:pt x="1116427" y="214388"/>
                  <a:pt x="1177963" y="204178"/>
                  <a:pt x="1238649" y="197025"/>
                </a:cubicBezTo>
                <a:lnTo>
                  <a:pt x="1747867" y="126592"/>
                </a:lnTo>
                <a:cubicBezTo>
                  <a:pt x="1865659" y="111938"/>
                  <a:pt x="1984290" y="99103"/>
                  <a:pt x="2103757" y="88085"/>
                </a:cubicBezTo>
                <a:cubicBezTo>
                  <a:pt x="2223222" y="77068"/>
                  <a:pt x="2340611" y="66108"/>
                  <a:pt x="2455925" y="55204"/>
                </a:cubicBezTo>
                <a:cubicBezTo>
                  <a:pt x="2482111" y="51860"/>
                  <a:pt x="2505707" y="47938"/>
                  <a:pt x="2526705" y="43436"/>
                </a:cubicBezTo>
                <a:cubicBezTo>
                  <a:pt x="2547701" y="38938"/>
                  <a:pt x="2586118" y="24458"/>
                  <a:pt x="2641958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01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6"/>
          <p:cNvSpPr>
            <a:spLocks noGrp="1"/>
          </p:cNvSpPr>
          <p:nvPr>
            <p:ph type="pic" sz="quarter" idx="29" hasCustomPrompt="1"/>
          </p:nvPr>
        </p:nvSpPr>
        <p:spPr>
          <a:xfrm>
            <a:off x="3782726" y="307116"/>
            <a:ext cx="1578546" cy="1578546"/>
          </a:xfrm>
          <a:custGeom>
            <a:avLst/>
            <a:gdLst>
              <a:gd name="connsiteX0" fmla="*/ 606225 w 1212450"/>
              <a:gd name="connsiteY0" fmla="*/ 0 h 1212450"/>
              <a:gd name="connsiteX1" fmla="*/ 1212450 w 1212450"/>
              <a:gd name="connsiteY1" fmla="*/ 606225 h 1212450"/>
              <a:gd name="connsiteX2" fmla="*/ 606225 w 1212450"/>
              <a:gd name="connsiteY2" fmla="*/ 1212450 h 1212450"/>
              <a:gd name="connsiteX3" fmla="*/ 0 w 1212450"/>
              <a:gd name="connsiteY3" fmla="*/ 606225 h 1212450"/>
              <a:gd name="connsiteX4" fmla="*/ 606225 w 1212450"/>
              <a:gd name="connsiteY4" fmla="*/ 0 h 121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450" h="1212450">
                <a:moveTo>
                  <a:pt x="606225" y="0"/>
                </a:moveTo>
                <a:cubicBezTo>
                  <a:pt x="941034" y="0"/>
                  <a:pt x="1212450" y="271416"/>
                  <a:pt x="1212450" y="606225"/>
                </a:cubicBezTo>
                <a:cubicBezTo>
                  <a:pt x="1212450" y="941034"/>
                  <a:pt x="941034" y="1212450"/>
                  <a:pt x="606225" y="1212450"/>
                </a:cubicBezTo>
                <a:cubicBezTo>
                  <a:pt x="271416" y="1212450"/>
                  <a:pt x="0" y="941034"/>
                  <a:pt x="0" y="606225"/>
                </a:cubicBezTo>
                <a:cubicBezTo>
                  <a:pt x="0" y="271416"/>
                  <a:pt x="271416" y="0"/>
                  <a:pt x="60622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95000"/>
              </a:schemeClr>
            </a:solidFill>
          </a:ln>
          <a:effectLst/>
        </p:spPr>
        <p:txBody>
          <a:bodyPr wrap="square" tIns="0" bIns="182880" anchor="b">
            <a:noAutofit/>
          </a:bodyPr>
          <a:lstStyle>
            <a:lvl1pPr algn="ctr">
              <a:buNone/>
              <a:defRPr sz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Icon To Add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581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bIns="457200" anchor="b"/>
          <a:lstStyle>
            <a:lvl1pPr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35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bIns="457200" anchor="b"/>
          <a:lstStyle>
            <a:lvl1pPr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966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0"/>
            <a:ext cx="4572000" cy="3333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bIns="457200" anchor="b"/>
          <a:lstStyle>
            <a:lvl1pPr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75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5705475" y="1400174"/>
            <a:ext cx="3043888" cy="33813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bIns="457200" anchor="b"/>
          <a:lstStyle>
            <a:lvl1pPr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461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381000" y="1400174"/>
            <a:ext cx="3043888" cy="33813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bIns="457200" anchor="b"/>
          <a:lstStyle>
            <a:lvl1pPr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037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4572000" cy="3333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bIns="457200" anchor="b"/>
          <a:lstStyle>
            <a:lvl1pPr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040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146304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6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1604" y="0"/>
            <a:ext cx="4572000" cy="5143500"/>
          </a:xfrm>
          <a:prstGeom prst="rect">
            <a:avLst/>
          </a:prstGeom>
          <a:noFill/>
          <a:ln>
            <a:noFill/>
          </a:ln>
          <a:effectLst/>
        </p:spPr>
        <p:txBody>
          <a:bodyPr bIns="457200" anchor="b"/>
          <a:lstStyle>
            <a:lvl1pPr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029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1604" y="0"/>
            <a:ext cx="5696552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bIns="457200" anchor="b"/>
          <a:lstStyle>
            <a:lvl1pPr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6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3447448" y="0"/>
            <a:ext cx="5696552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bIns="457200" anchor="b"/>
          <a:lstStyle>
            <a:lvl1pPr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409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9" hasCustomPrompt="1"/>
          </p:nvPr>
        </p:nvSpPr>
        <p:spPr>
          <a:xfrm>
            <a:off x="5418896" y="1304913"/>
            <a:ext cx="1600200" cy="1600200"/>
          </a:xfrm>
          <a:custGeom>
            <a:avLst/>
            <a:gdLst>
              <a:gd name="connsiteX0" fmla="*/ 0 w 1600200"/>
              <a:gd name="connsiteY0" fmla="*/ 0 h 1600200"/>
              <a:gd name="connsiteX1" fmla="*/ 1600200 w 1600200"/>
              <a:gd name="connsiteY1" fmla="*/ 0 h 1600200"/>
              <a:gd name="connsiteX2" fmla="*/ 1600200 w 1600200"/>
              <a:gd name="connsiteY2" fmla="*/ 1600200 h 1600200"/>
              <a:gd name="connsiteX3" fmla="*/ 0 w 1600200"/>
              <a:gd name="connsiteY3" fmla="*/ 160020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0200" h="1600200">
                <a:moveTo>
                  <a:pt x="0" y="0"/>
                </a:moveTo>
                <a:lnTo>
                  <a:pt x="1600200" y="0"/>
                </a:lnTo>
                <a:lnTo>
                  <a:pt x="1600200" y="1600200"/>
                </a:lnTo>
                <a:lnTo>
                  <a:pt x="0" y="160020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0" hasCustomPrompt="1"/>
          </p:nvPr>
        </p:nvSpPr>
        <p:spPr>
          <a:xfrm>
            <a:off x="5411256" y="3033713"/>
            <a:ext cx="1600200" cy="1600200"/>
          </a:xfrm>
          <a:custGeom>
            <a:avLst/>
            <a:gdLst>
              <a:gd name="connsiteX0" fmla="*/ 0 w 1600200"/>
              <a:gd name="connsiteY0" fmla="*/ 0 h 1600200"/>
              <a:gd name="connsiteX1" fmla="*/ 1600200 w 1600200"/>
              <a:gd name="connsiteY1" fmla="*/ 0 h 1600200"/>
              <a:gd name="connsiteX2" fmla="*/ 1600200 w 1600200"/>
              <a:gd name="connsiteY2" fmla="*/ 1600200 h 1600200"/>
              <a:gd name="connsiteX3" fmla="*/ 0 w 1600200"/>
              <a:gd name="connsiteY3" fmla="*/ 160020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0200" h="1600200">
                <a:moveTo>
                  <a:pt x="0" y="0"/>
                </a:moveTo>
                <a:lnTo>
                  <a:pt x="1600200" y="0"/>
                </a:lnTo>
                <a:lnTo>
                  <a:pt x="1600200" y="1600200"/>
                </a:lnTo>
                <a:lnTo>
                  <a:pt x="0" y="160020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21" hasCustomPrompt="1"/>
          </p:nvPr>
        </p:nvSpPr>
        <p:spPr>
          <a:xfrm>
            <a:off x="7155160" y="2238388"/>
            <a:ext cx="1600200" cy="1600200"/>
          </a:xfrm>
          <a:custGeom>
            <a:avLst/>
            <a:gdLst>
              <a:gd name="connsiteX0" fmla="*/ 0 w 1600200"/>
              <a:gd name="connsiteY0" fmla="*/ 0 h 1600200"/>
              <a:gd name="connsiteX1" fmla="*/ 1600200 w 1600200"/>
              <a:gd name="connsiteY1" fmla="*/ 0 h 1600200"/>
              <a:gd name="connsiteX2" fmla="*/ 1600200 w 1600200"/>
              <a:gd name="connsiteY2" fmla="*/ 1600200 h 1600200"/>
              <a:gd name="connsiteX3" fmla="*/ 0 w 1600200"/>
              <a:gd name="connsiteY3" fmla="*/ 160020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0200" h="1600200">
                <a:moveTo>
                  <a:pt x="0" y="0"/>
                </a:moveTo>
                <a:lnTo>
                  <a:pt x="1600200" y="0"/>
                </a:lnTo>
                <a:lnTo>
                  <a:pt x="1600200" y="1600200"/>
                </a:lnTo>
                <a:lnTo>
                  <a:pt x="0" y="160020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22" hasCustomPrompt="1"/>
          </p:nvPr>
        </p:nvSpPr>
        <p:spPr>
          <a:xfrm>
            <a:off x="7162800" y="509588"/>
            <a:ext cx="1600200" cy="1600200"/>
          </a:xfrm>
          <a:custGeom>
            <a:avLst/>
            <a:gdLst>
              <a:gd name="connsiteX0" fmla="*/ 0 w 1600200"/>
              <a:gd name="connsiteY0" fmla="*/ 0 h 1600200"/>
              <a:gd name="connsiteX1" fmla="*/ 1600200 w 1600200"/>
              <a:gd name="connsiteY1" fmla="*/ 0 h 1600200"/>
              <a:gd name="connsiteX2" fmla="*/ 1600200 w 1600200"/>
              <a:gd name="connsiteY2" fmla="*/ 1600200 h 1600200"/>
              <a:gd name="connsiteX3" fmla="*/ 0 w 1600200"/>
              <a:gd name="connsiteY3" fmla="*/ 160020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0200" h="1600200">
                <a:moveTo>
                  <a:pt x="0" y="0"/>
                </a:moveTo>
                <a:lnTo>
                  <a:pt x="1600200" y="0"/>
                </a:lnTo>
                <a:lnTo>
                  <a:pt x="1600200" y="1600200"/>
                </a:lnTo>
                <a:lnTo>
                  <a:pt x="0" y="160020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79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9" hasCustomPrompt="1"/>
          </p:nvPr>
        </p:nvSpPr>
        <p:spPr>
          <a:xfrm>
            <a:off x="3911807" y="1253292"/>
            <a:ext cx="1320384" cy="1451406"/>
          </a:xfrm>
          <a:custGeom>
            <a:avLst/>
            <a:gdLst>
              <a:gd name="connsiteX0" fmla="*/ 702645 w 1405290"/>
              <a:gd name="connsiteY0" fmla="*/ 0 h 1544738"/>
              <a:gd name="connsiteX1" fmla="*/ 1405290 w 1405290"/>
              <a:gd name="connsiteY1" fmla="*/ 351323 h 1544738"/>
              <a:gd name="connsiteX2" fmla="*/ 1405290 w 1405290"/>
              <a:gd name="connsiteY2" fmla="*/ 1193416 h 1544738"/>
              <a:gd name="connsiteX3" fmla="*/ 702645 w 1405290"/>
              <a:gd name="connsiteY3" fmla="*/ 1544738 h 1544738"/>
              <a:gd name="connsiteX4" fmla="*/ 0 w 1405290"/>
              <a:gd name="connsiteY4" fmla="*/ 1193416 h 1544738"/>
              <a:gd name="connsiteX5" fmla="*/ 0 w 1405290"/>
              <a:gd name="connsiteY5" fmla="*/ 351323 h 1544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5290" h="1544738">
                <a:moveTo>
                  <a:pt x="702645" y="0"/>
                </a:moveTo>
                <a:lnTo>
                  <a:pt x="1405290" y="351323"/>
                </a:lnTo>
                <a:lnTo>
                  <a:pt x="1405290" y="1193416"/>
                </a:lnTo>
                <a:lnTo>
                  <a:pt x="702645" y="1544738"/>
                </a:lnTo>
                <a:lnTo>
                  <a:pt x="0" y="1193416"/>
                </a:lnTo>
                <a:lnTo>
                  <a:pt x="0" y="351323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53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381000" y="1400174"/>
            <a:ext cx="5334000" cy="33813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bIns="457200" anchor="b"/>
          <a:lstStyle>
            <a:lvl1pPr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59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146304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4343400" y="1486001"/>
            <a:ext cx="4405963" cy="315277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/>
            </a:solidFill>
          </a:ln>
        </p:spPr>
        <p:txBody>
          <a:bodyPr lIns="0" tIns="0" rIns="0" bIns="18288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787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200150"/>
            <a:ext cx="9144000" cy="22860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tIns="0" bIns="182880" anchor="b"/>
          <a:lstStyle>
            <a:lvl1pPr algn="ctr">
              <a:buNone/>
              <a:defRPr sz="10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725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264795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tIns="0" bIns="182880" anchor="b"/>
          <a:lstStyle>
            <a:lvl1pPr algn="ctr">
              <a:buNone/>
              <a:defRPr sz="10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311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3231682" y="1400175"/>
            <a:ext cx="2667000" cy="20574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lIns="0" tIns="0" rIns="0" bIns="18288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381000" y="1400175"/>
            <a:ext cx="2667000" cy="20574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lIns="0" tIns="0" rIns="0" bIns="18288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6082363" y="1400175"/>
            <a:ext cx="2667000" cy="20574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lIns="0" tIns="0" rIns="0" bIns="18288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695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146304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/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11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666219" y="1542650"/>
            <a:ext cx="1334562" cy="1331696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75" name="Picture Placeholder 7"/>
          <p:cNvSpPr>
            <a:spLocks noGrp="1"/>
          </p:cNvSpPr>
          <p:nvPr>
            <p:ph type="pic" sz="quarter" idx="30" hasCustomPrompt="1"/>
          </p:nvPr>
        </p:nvSpPr>
        <p:spPr>
          <a:xfrm>
            <a:off x="2820364" y="1542650"/>
            <a:ext cx="1334562" cy="1331696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89" name="Picture Placeholder 7"/>
          <p:cNvSpPr>
            <a:spLocks noGrp="1"/>
          </p:cNvSpPr>
          <p:nvPr>
            <p:ph type="pic" sz="quarter" idx="34" hasCustomPrompt="1"/>
          </p:nvPr>
        </p:nvSpPr>
        <p:spPr>
          <a:xfrm>
            <a:off x="4974509" y="1542650"/>
            <a:ext cx="1334562" cy="1331696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94" name="Picture Placeholder 7"/>
          <p:cNvSpPr>
            <a:spLocks noGrp="1"/>
          </p:cNvSpPr>
          <p:nvPr>
            <p:ph type="pic" sz="quarter" idx="38" hasCustomPrompt="1"/>
          </p:nvPr>
        </p:nvSpPr>
        <p:spPr>
          <a:xfrm>
            <a:off x="7128654" y="1542650"/>
            <a:ext cx="1334562" cy="1331696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734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39" hasCustomPrompt="1"/>
          </p:nvPr>
        </p:nvSpPr>
        <p:spPr>
          <a:xfrm>
            <a:off x="519353" y="1456626"/>
            <a:ext cx="1628294" cy="1800924"/>
          </a:xfrm>
          <a:custGeom>
            <a:avLst/>
            <a:gdLst>
              <a:gd name="connsiteX0" fmla="*/ 814147 w 1628294"/>
              <a:gd name="connsiteY0" fmla="*/ 0 h 1800924"/>
              <a:gd name="connsiteX1" fmla="*/ 1628294 w 1628294"/>
              <a:gd name="connsiteY1" fmla="*/ 407074 h 1800924"/>
              <a:gd name="connsiteX2" fmla="*/ 1628294 w 1628294"/>
              <a:gd name="connsiteY2" fmla="*/ 1393851 h 1800924"/>
              <a:gd name="connsiteX3" fmla="*/ 814147 w 1628294"/>
              <a:gd name="connsiteY3" fmla="*/ 1800924 h 1800924"/>
              <a:gd name="connsiteX4" fmla="*/ 0 w 1628294"/>
              <a:gd name="connsiteY4" fmla="*/ 1393851 h 1800924"/>
              <a:gd name="connsiteX5" fmla="*/ 0 w 1628294"/>
              <a:gd name="connsiteY5" fmla="*/ 407074 h 1800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8294" h="1800924">
                <a:moveTo>
                  <a:pt x="814147" y="0"/>
                </a:moveTo>
                <a:lnTo>
                  <a:pt x="1628294" y="407074"/>
                </a:lnTo>
                <a:lnTo>
                  <a:pt x="1628294" y="1393851"/>
                </a:lnTo>
                <a:lnTo>
                  <a:pt x="814147" y="1800924"/>
                </a:lnTo>
                <a:lnTo>
                  <a:pt x="0" y="1393851"/>
                </a:lnTo>
                <a:lnTo>
                  <a:pt x="0" y="40707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40" hasCustomPrompt="1"/>
          </p:nvPr>
        </p:nvSpPr>
        <p:spPr>
          <a:xfrm>
            <a:off x="2673498" y="1456626"/>
            <a:ext cx="1628294" cy="1800924"/>
          </a:xfrm>
          <a:custGeom>
            <a:avLst/>
            <a:gdLst>
              <a:gd name="connsiteX0" fmla="*/ 814147 w 1628294"/>
              <a:gd name="connsiteY0" fmla="*/ 0 h 1800924"/>
              <a:gd name="connsiteX1" fmla="*/ 1628294 w 1628294"/>
              <a:gd name="connsiteY1" fmla="*/ 407074 h 1800924"/>
              <a:gd name="connsiteX2" fmla="*/ 1628294 w 1628294"/>
              <a:gd name="connsiteY2" fmla="*/ 1393851 h 1800924"/>
              <a:gd name="connsiteX3" fmla="*/ 814147 w 1628294"/>
              <a:gd name="connsiteY3" fmla="*/ 1800924 h 1800924"/>
              <a:gd name="connsiteX4" fmla="*/ 0 w 1628294"/>
              <a:gd name="connsiteY4" fmla="*/ 1393851 h 1800924"/>
              <a:gd name="connsiteX5" fmla="*/ 0 w 1628294"/>
              <a:gd name="connsiteY5" fmla="*/ 407074 h 1800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8294" h="1800924">
                <a:moveTo>
                  <a:pt x="814147" y="0"/>
                </a:moveTo>
                <a:lnTo>
                  <a:pt x="1628294" y="407074"/>
                </a:lnTo>
                <a:lnTo>
                  <a:pt x="1628294" y="1393851"/>
                </a:lnTo>
                <a:lnTo>
                  <a:pt x="814147" y="1800924"/>
                </a:lnTo>
                <a:lnTo>
                  <a:pt x="0" y="1393851"/>
                </a:lnTo>
                <a:lnTo>
                  <a:pt x="0" y="40707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41" hasCustomPrompt="1"/>
          </p:nvPr>
        </p:nvSpPr>
        <p:spPr>
          <a:xfrm>
            <a:off x="4827643" y="1456626"/>
            <a:ext cx="1628294" cy="1800924"/>
          </a:xfrm>
          <a:custGeom>
            <a:avLst/>
            <a:gdLst>
              <a:gd name="connsiteX0" fmla="*/ 814147 w 1628294"/>
              <a:gd name="connsiteY0" fmla="*/ 0 h 1800924"/>
              <a:gd name="connsiteX1" fmla="*/ 1628294 w 1628294"/>
              <a:gd name="connsiteY1" fmla="*/ 407074 h 1800924"/>
              <a:gd name="connsiteX2" fmla="*/ 1628294 w 1628294"/>
              <a:gd name="connsiteY2" fmla="*/ 1393851 h 1800924"/>
              <a:gd name="connsiteX3" fmla="*/ 814147 w 1628294"/>
              <a:gd name="connsiteY3" fmla="*/ 1800924 h 1800924"/>
              <a:gd name="connsiteX4" fmla="*/ 0 w 1628294"/>
              <a:gd name="connsiteY4" fmla="*/ 1393851 h 1800924"/>
              <a:gd name="connsiteX5" fmla="*/ 0 w 1628294"/>
              <a:gd name="connsiteY5" fmla="*/ 407074 h 1800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8294" h="1800924">
                <a:moveTo>
                  <a:pt x="814147" y="0"/>
                </a:moveTo>
                <a:lnTo>
                  <a:pt x="1628294" y="407074"/>
                </a:lnTo>
                <a:lnTo>
                  <a:pt x="1628294" y="1393851"/>
                </a:lnTo>
                <a:lnTo>
                  <a:pt x="814147" y="1800924"/>
                </a:lnTo>
                <a:lnTo>
                  <a:pt x="0" y="1393851"/>
                </a:lnTo>
                <a:lnTo>
                  <a:pt x="0" y="40707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42" hasCustomPrompt="1"/>
          </p:nvPr>
        </p:nvSpPr>
        <p:spPr>
          <a:xfrm>
            <a:off x="6981788" y="1456626"/>
            <a:ext cx="1628294" cy="1800924"/>
          </a:xfrm>
          <a:custGeom>
            <a:avLst/>
            <a:gdLst>
              <a:gd name="connsiteX0" fmla="*/ 814147 w 1628294"/>
              <a:gd name="connsiteY0" fmla="*/ 0 h 1800924"/>
              <a:gd name="connsiteX1" fmla="*/ 1628294 w 1628294"/>
              <a:gd name="connsiteY1" fmla="*/ 407074 h 1800924"/>
              <a:gd name="connsiteX2" fmla="*/ 1628294 w 1628294"/>
              <a:gd name="connsiteY2" fmla="*/ 1393851 h 1800924"/>
              <a:gd name="connsiteX3" fmla="*/ 814147 w 1628294"/>
              <a:gd name="connsiteY3" fmla="*/ 1800924 h 1800924"/>
              <a:gd name="connsiteX4" fmla="*/ 0 w 1628294"/>
              <a:gd name="connsiteY4" fmla="*/ 1393851 h 1800924"/>
              <a:gd name="connsiteX5" fmla="*/ 0 w 1628294"/>
              <a:gd name="connsiteY5" fmla="*/ 407074 h 1800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8294" h="1800924">
                <a:moveTo>
                  <a:pt x="814147" y="0"/>
                </a:moveTo>
                <a:lnTo>
                  <a:pt x="1628294" y="407074"/>
                </a:lnTo>
                <a:lnTo>
                  <a:pt x="1628294" y="1393851"/>
                </a:lnTo>
                <a:lnTo>
                  <a:pt x="814147" y="1800924"/>
                </a:lnTo>
                <a:lnTo>
                  <a:pt x="0" y="1393851"/>
                </a:lnTo>
                <a:lnTo>
                  <a:pt x="0" y="40707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694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/>
          </p:cNvSpPr>
          <p:nvPr>
            <p:ph type="pic" sz="quarter" idx="39" hasCustomPrompt="1"/>
          </p:nvPr>
        </p:nvSpPr>
        <p:spPr>
          <a:xfrm>
            <a:off x="0" y="0"/>
            <a:ext cx="2895144" cy="2461098"/>
          </a:xfrm>
          <a:custGeom>
            <a:avLst/>
            <a:gdLst>
              <a:gd name="connsiteX0" fmla="*/ 0 w 2895144"/>
              <a:gd name="connsiteY0" fmla="*/ 0 h 2461098"/>
              <a:gd name="connsiteX1" fmla="*/ 2895144 w 2895144"/>
              <a:gd name="connsiteY1" fmla="*/ 0 h 2461098"/>
              <a:gd name="connsiteX2" fmla="*/ 2895144 w 2895144"/>
              <a:gd name="connsiteY2" fmla="*/ 2461098 h 2461098"/>
              <a:gd name="connsiteX3" fmla="*/ 0 w 2895144"/>
              <a:gd name="connsiteY3" fmla="*/ 2461098 h 2461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144" h="2461098">
                <a:moveTo>
                  <a:pt x="0" y="0"/>
                </a:moveTo>
                <a:lnTo>
                  <a:pt x="2895144" y="0"/>
                </a:lnTo>
                <a:lnTo>
                  <a:pt x="2895144" y="2461098"/>
                </a:lnTo>
                <a:lnTo>
                  <a:pt x="0" y="2461098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40" hasCustomPrompt="1"/>
          </p:nvPr>
        </p:nvSpPr>
        <p:spPr>
          <a:xfrm>
            <a:off x="0" y="2684834"/>
            <a:ext cx="2895144" cy="2458666"/>
          </a:xfrm>
          <a:custGeom>
            <a:avLst/>
            <a:gdLst>
              <a:gd name="connsiteX0" fmla="*/ 0 w 2895144"/>
              <a:gd name="connsiteY0" fmla="*/ 0 h 2458666"/>
              <a:gd name="connsiteX1" fmla="*/ 2895144 w 2895144"/>
              <a:gd name="connsiteY1" fmla="*/ 0 h 2458666"/>
              <a:gd name="connsiteX2" fmla="*/ 2895144 w 2895144"/>
              <a:gd name="connsiteY2" fmla="*/ 2458666 h 2458666"/>
              <a:gd name="connsiteX3" fmla="*/ 0 w 2895144"/>
              <a:gd name="connsiteY3" fmla="*/ 2458666 h 245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144" h="2458666">
                <a:moveTo>
                  <a:pt x="0" y="0"/>
                </a:moveTo>
                <a:lnTo>
                  <a:pt x="2895144" y="0"/>
                </a:lnTo>
                <a:lnTo>
                  <a:pt x="2895144" y="2458666"/>
                </a:lnTo>
                <a:lnTo>
                  <a:pt x="0" y="2458666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41" hasCustomPrompt="1"/>
          </p:nvPr>
        </p:nvSpPr>
        <p:spPr>
          <a:xfrm>
            <a:off x="3124429" y="0"/>
            <a:ext cx="2895144" cy="5143500"/>
          </a:xfrm>
          <a:custGeom>
            <a:avLst/>
            <a:gdLst>
              <a:gd name="connsiteX0" fmla="*/ 0 w 2895144"/>
              <a:gd name="connsiteY0" fmla="*/ 0 h 5143500"/>
              <a:gd name="connsiteX1" fmla="*/ 2895144 w 2895144"/>
              <a:gd name="connsiteY1" fmla="*/ 0 h 5143500"/>
              <a:gd name="connsiteX2" fmla="*/ 2895144 w 2895144"/>
              <a:gd name="connsiteY2" fmla="*/ 5143500 h 5143500"/>
              <a:gd name="connsiteX3" fmla="*/ 0 w 2895144"/>
              <a:gd name="connsiteY3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144" h="5143500">
                <a:moveTo>
                  <a:pt x="0" y="0"/>
                </a:moveTo>
                <a:lnTo>
                  <a:pt x="2895144" y="0"/>
                </a:lnTo>
                <a:lnTo>
                  <a:pt x="2895144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04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/>
          </p:cNvSpPr>
          <p:nvPr>
            <p:ph type="pic" sz="quarter" idx="39" hasCustomPrompt="1"/>
          </p:nvPr>
        </p:nvSpPr>
        <p:spPr>
          <a:xfrm>
            <a:off x="6248856" y="0"/>
            <a:ext cx="2895144" cy="2461098"/>
          </a:xfrm>
          <a:custGeom>
            <a:avLst/>
            <a:gdLst>
              <a:gd name="connsiteX0" fmla="*/ 0 w 2895144"/>
              <a:gd name="connsiteY0" fmla="*/ 0 h 2461098"/>
              <a:gd name="connsiteX1" fmla="*/ 2895144 w 2895144"/>
              <a:gd name="connsiteY1" fmla="*/ 0 h 2461098"/>
              <a:gd name="connsiteX2" fmla="*/ 2895144 w 2895144"/>
              <a:gd name="connsiteY2" fmla="*/ 2461098 h 2461098"/>
              <a:gd name="connsiteX3" fmla="*/ 0 w 2895144"/>
              <a:gd name="connsiteY3" fmla="*/ 2461098 h 2461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144" h="2461098">
                <a:moveTo>
                  <a:pt x="0" y="0"/>
                </a:moveTo>
                <a:lnTo>
                  <a:pt x="2895144" y="0"/>
                </a:lnTo>
                <a:lnTo>
                  <a:pt x="2895144" y="2461098"/>
                </a:lnTo>
                <a:lnTo>
                  <a:pt x="0" y="2461098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40" hasCustomPrompt="1"/>
          </p:nvPr>
        </p:nvSpPr>
        <p:spPr>
          <a:xfrm>
            <a:off x="6248856" y="2684834"/>
            <a:ext cx="2895144" cy="2458666"/>
          </a:xfrm>
          <a:custGeom>
            <a:avLst/>
            <a:gdLst>
              <a:gd name="connsiteX0" fmla="*/ 0 w 2895144"/>
              <a:gd name="connsiteY0" fmla="*/ 0 h 2458666"/>
              <a:gd name="connsiteX1" fmla="*/ 2895144 w 2895144"/>
              <a:gd name="connsiteY1" fmla="*/ 0 h 2458666"/>
              <a:gd name="connsiteX2" fmla="*/ 2895144 w 2895144"/>
              <a:gd name="connsiteY2" fmla="*/ 2458666 h 2458666"/>
              <a:gd name="connsiteX3" fmla="*/ 0 w 2895144"/>
              <a:gd name="connsiteY3" fmla="*/ 2458666 h 245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144" h="2458666">
                <a:moveTo>
                  <a:pt x="0" y="0"/>
                </a:moveTo>
                <a:lnTo>
                  <a:pt x="2895144" y="0"/>
                </a:lnTo>
                <a:lnTo>
                  <a:pt x="2895144" y="2458666"/>
                </a:lnTo>
                <a:lnTo>
                  <a:pt x="0" y="2458666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41" hasCustomPrompt="1"/>
          </p:nvPr>
        </p:nvSpPr>
        <p:spPr>
          <a:xfrm>
            <a:off x="3124429" y="0"/>
            <a:ext cx="2895144" cy="5143500"/>
          </a:xfrm>
          <a:custGeom>
            <a:avLst/>
            <a:gdLst>
              <a:gd name="connsiteX0" fmla="*/ 0 w 2895144"/>
              <a:gd name="connsiteY0" fmla="*/ 0 h 5143500"/>
              <a:gd name="connsiteX1" fmla="*/ 2895144 w 2895144"/>
              <a:gd name="connsiteY1" fmla="*/ 0 h 5143500"/>
              <a:gd name="connsiteX2" fmla="*/ 2895144 w 2895144"/>
              <a:gd name="connsiteY2" fmla="*/ 5143500 h 5143500"/>
              <a:gd name="connsiteX3" fmla="*/ 0 w 2895144"/>
              <a:gd name="connsiteY3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144" h="5143500">
                <a:moveTo>
                  <a:pt x="0" y="0"/>
                </a:moveTo>
                <a:lnTo>
                  <a:pt x="2895144" y="0"/>
                </a:lnTo>
                <a:lnTo>
                  <a:pt x="2895144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94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39" hasCustomPrompt="1"/>
          </p:nvPr>
        </p:nvSpPr>
        <p:spPr>
          <a:xfrm>
            <a:off x="2085625" y="1386037"/>
            <a:ext cx="6663738" cy="1871512"/>
          </a:xfrm>
          <a:custGeom>
            <a:avLst/>
            <a:gdLst>
              <a:gd name="connsiteX0" fmla="*/ 0 w 6663738"/>
              <a:gd name="connsiteY0" fmla="*/ 0 h 1871512"/>
              <a:gd name="connsiteX1" fmla="*/ 6663738 w 6663738"/>
              <a:gd name="connsiteY1" fmla="*/ 0 h 1871512"/>
              <a:gd name="connsiteX2" fmla="*/ 6663738 w 6663738"/>
              <a:gd name="connsiteY2" fmla="*/ 1871512 h 1871512"/>
              <a:gd name="connsiteX3" fmla="*/ 0 w 6663738"/>
              <a:gd name="connsiteY3" fmla="*/ 1871512 h 1871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63738" h="1871512">
                <a:moveTo>
                  <a:pt x="0" y="0"/>
                </a:moveTo>
                <a:lnTo>
                  <a:pt x="6663738" y="0"/>
                </a:lnTo>
                <a:lnTo>
                  <a:pt x="6663738" y="1871512"/>
                </a:lnTo>
                <a:lnTo>
                  <a:pt x="0" y="1871512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40" hasCustomPrompt="1"/>
          </p:nvPr>
        </p:nvSpPr>
        <p:spPr>
          <a:xfrm>
            <a:off x="3790250" y="3388092"/>
            <a:ext cx="1549862" cy="1398469"/>
          </a:xfrm>
          <a:custGeom>
            <a:avLst/>
            <a:gdLst>
              <a:gd name="connsiteX0" fmla="*/ 0 w 1549862"/>
              <a:gd name="connsiteY0" fmla="*/ 0 h 1398469"/>
              <a:gd name="connsiteX1" fmla="*/ 1549862 w 1549862"/>
              <a:gd name="connsiteY1" fmla="*/ 0 h 1398469"/>
              <a:gd name="connsiteX2" fmla="*/ 1549862 w 1549862"/>
              <a:gd name="connsiteY2" fmla="*/ 1398469 h 1398469"/>
              <a:gd name="connsiteX3" fmla="*/ 0 w 1549862"/>
              <a:gd name="connsiteY3" fmla="*/ 1398469 h 139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9862" h="1398469">
                <a:moveTo>
                  <a:pt x="0" y="0"/>
                </a:moveTo>
                <a:lnTo>
                  <a:pt x="1549862" y="0"/>
                </a:lnTo>
                <a:lnTo>
                  <a:pt x="1549862" y="1398469"/>
                </a:lnTo>
                <a:lnTo>
                  <a:pt x="0" y="139846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41" hasCustomPrompt="1"/>
          </p:nvPr>
        </p:nvSpPr>
        <p:spPr>
          <a:xfrm>
            <a:off x="5494876" y="3388092"/>
            <a:ext cx="1549862" cy="1398469"/>
          </a:xfrm>
          <a:custGeom>
            <a:avLst/>
            <a:gdLst>
              <a:gd name="connsiteX0" fmla="*/ 0 w 1549862"/>
              <a:gd name="connsiteY0" fmla="*/ 0 h 1398469"/>
              <a:gd name="connsiteX1" fmla="*/ 1549862 w 1549862"/>
              <a:gd name="connsiteY1" fmla="*/ 0 h 1398469"/>
              <a:gd name="connsiteX2" fmla="*/ 1549862 w 1549862"/>
              <a:gd name="connsiteY2" fmla="*/ 1398469 h 1398469"/>
              <a:gd name="connsiteX3" fmla="*/ 0 w 1549862"/>
              <a:gd name="connsiteY3" fmla="*/ 1398469 h 139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9862" h="1398469">
                <a:moveTo>
                  <a:pt x="0" y="0"/>
                </a:moveTo>
                <a:lnTo>
                  <a:pt x="1549862" y="0"/>
                </a:lnTo>
                <a:lnTo>
                  <a:pt x="1549862" y="1398469"/>
                </a:lnTo>
                <a:lnTo>
                  <a:pt x="0" y="139846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42" hasCustomPrompt="1"/>
          </p:nvPr>
        </p:nvSpPr>
        <p:spPr>
          <a:xfrm>
            <a:off x="7199501" y="3388092"/>
            <a:ext cx="1549862" cy="1398469"/>
          </a:xfrm>
          <a:custGeom>
            <a:avLst/>
            <a:gdLst>
              <a:gd name="connsiteX0" fmla="*/ 0 w 1549862"/>
              <a:gd name="connsiteY0" fmla="*/ 0 h 1398469"/>
              <a:gd name="connsiteX1" fmla="*/ 1549862 w 1549862"/>
              <a:gd name="connsiteY1" fmla="*/ 0 h 1398469"/>
              <a:gd name="connsiteX2" fmla="*/ 1549862 w 1549862"/>
              <a:gd name="connsiteY2" fmla="*/ 1398469 h 1398469"/>
              <a:gd name="connsiteX3" fmla="*/ 0 w 1549862"/>
              <a:gd name="connsiteY3" fmla="*/ 1398469 h 139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9862" h="1398469">
                <a:moveTo>
                  <a:pt x="0" y="0"/>
                </a:moveTo>
                <a:lnTo>
                  <a:pt x="1549862" y="0"/>
                </a:lnTo>
                <a:lnTo>
                  <a:pt x="1549862" y="1398469"/>
                </a:lnTo>
                <a:lnTo>
                  <a:pt x="0" y="139846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43" hasCustomPrompt="1"/>
          </p:nvPr>
        </p:nvSpPr>
        <p:spPr>
          <a:xfrm>
            <a:off x="381000" y="1386038"/>
            <a:ext cx="1549862" cy="1398469"/>
          </a:xfrm>
          <a:custGeom>
            <a:avLst/>
            <a:gdLst>
              <a:gd name="connsiteX0" fmla="*/ 0 w 1549862"/>
              <a:gd name="connsiteY0" fmla="*/ 0 h 1398469"/>
              <a:gd name="connsiteX1" fmla="*/ 1549862 w 1549862"/>
              <a:gd name="connsiteY1" fmla="*/ 0 h 1398469"/>
              <a:gd name="connsiteX2" fmla="*/ 1549862 w 1549862"/>
              <a:gd name="connsiteY2" fmla="*/ 1398469 h 1398469"/>
              <a:gd name="connsiteX3" fmla="*/ 0 w 1549862"/>
              <a:gd name="connsiteY3" fmla="*/ 1398469 h 139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9862" h="1398469">
                <a:moveTo>
                  <a:pt x="0" y="0"/>
                </a:moveTo>
                <a:lnTo>
                  <a:pt x="1549862" y="0"/>
                </a:lnTo>
                <a:lnTo>
                  <a:pt x="1549862" y="1398469"/>
                </a:lnTo>
                <a:lnTo>
                  <a:pt x="0" y="139846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44" hasCustomPrompt="1"/>
          </p:nvPr>
        </p:nvSpPr>
        <p:spPr>
          <a:xfrm>
            <a:off x="381000" y="2952750"/>
            <a:ext cx="1549862" cy="1833811"/>
          </a:xfrm>
          <a:custGeom>
            <a:avLst/>
            <a:gdLst>
              <a:gd name="connsiteX0" fmla="*/ 0 w 1549862"/>
              <a:gd name="connsiteY0" fmla="*/ 0 h 1833811"/>
              <a:gd name="connsiteX1" fmla="*/ 1549862 w 1549862"/>
              <a:gd name="connsiteY1" fmla="*/ 0 h 1833811"/>
              <a:gd name="connsiteX2" fmla="*/ 1549862 w 1549862"/>
              <a:gd name="connsiteY2" fmla="*/ 1833811 h 1833811"/>
              <a:gd name="connsiteX3" fmla="*/ 0 w 1549862"/>
              <a:gd name="connsiteY3" fmla="*/ 1833811 h 1833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9862" h="1833811">
                <a:moveTo>
                  <a:pt x="0" y="0"/>
                </a:moveTo>
                <a:lnTo>
                  <a:pt x="1549862" y="0"/>
                </a:lnTo>
                <a:lnTo>
                  <a:pt x="1549862" y="1833811"/>
                </a:lnTo>
                <a:lnTo>
                  <a:pt x="0" y="1833811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45" hasCustomPrompt="1"/>
          </p:nvPr>
        </p:nvSpPr>
        <p:spPr>
          <a:xfrm>
            <a:off x="2085625" y="3388092"/>
            <a:ext cx="1549862" cy="1398469"/>
          </a:xfrm>
          <a:custGeom>
            <a:avLst/>
            <a:gdLst>
              <a:gd name="connsiteX0" fmla="*/ 0 w 1549862"/>
              <a:gd name="connsiteY0" fmla="*/ 0 h 1398469"/>
              <a:gd name="connsiteX1" fmla="*/ 1549862 w 1549862"/>
              <a:gd name="connsiteY1" fmla="*/ 0 h 1398469"/>
              <a:gd name="connsiteX2" fmla="*/ 1549862 w 1549862"/>
              <a:gd name="connsiteY2" fmla="*/ 1398469 h 1398469"/>
              <a:gd name="connsiteX3" fmla="*/ 0 w 1549862"/>
              <a:gd name="connsiteY3" fmla="*/ 1398469 h 139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9862" h="1398469">
                <a:moveTo>
                  <a:pt x="0" y="0"/>
                </a:moveTo>
                <a:lnTo>
                  <a:pt x="1549862" y="0"/>
                </a:lnTo>
                <a:lnTo>
                  <a:pt x="1549862" y="1398469"/>
                </a:lnTo>
                <a:lnTo>
                  <a:pt x="0" y="139846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468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Picture Placeholder 27"/>
          <p:cNvSpPr>
            <a:spLocks noGrp="1"/>
          </p:cNvSpPr>
          <p:nvPr userDrawn="1">
            <p:ph type="pic" sz="quarter" idx="42" hasCustomPrompt="1"/>
          </p:nvPr>
        </p:nvSpPr>
        <p:spPr>
          <a:xfrm>
            <a:off x="6594183" y="3154680"/>
            <a:ext cx="2155180" cy="1625264"/>
          </a:xfrm>
          <a:custGeom>
            <a:avLst/>
            <a:gdLst>
              <a:gd name="connsiteX0" fmla="*/ 0 w 2155180"/>
              <a:gd name="connsiteY0" fmla="*/ 0 h 1645920"/>
              <a:gd name="connsiteX1" fmla="*/ 2155180 w 2155180"/>
              <a:gd name="connsiteY1" fmla="*/ 0 h 1645920"/>
              <a:gd name="connsiteX2" fmla="*/ 2155180 w 2155180"/>
              <a:gd name="connsiteY2" fmla="*/ 1645920 h 1645920"/>
              <a:gd name="connsiteX3" fmla="*/ 0 w 2155180"/>
              <a:gd name="connsiteY3" fmla="*/ 1645920 h 1645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5180" h="1645920">
                <a:moveTo>
                  <a:pt x="0" y="0"/>
                </a:moveTo>
                <a:lnTo>
                  <a:pt x="2155180" y="0"/>
                </a:lnTo>
                <a:lnTo>
                  <a:pt x="2155180" y="1645920"/>
                </a:lnTo>
                <a:lnTo>
                  <a:pt x="0" y="164592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27" name="Picture Placeholder 26"/>
          <p:cNvSpPr>
            <a:spLocks noGrp="1"/>
          </p:cNvSpPr>
          <p:nvPr userDrawn="1">
            <p:ph type="pic" sz="quarter" idx="43" hasCustomPrompt="1"/>
          </p:nvPr>
        </p:nvSpPr>
        <p:spPr>
          <a:xfrm>
            <a:off x="4278870" y="3154680"/>
            <a:ext cx="2155180" cy="1625264"/>
          </a:xfrm>
          <a:custGeom>
            <a:avLst/>
            <a:gdLst>
              <a:gd name="connsiteX0" fmla="*/ 0 w 2155180"/>
              <a:gd name="connsiteY0" fmla="*/ 0 h 1645920"/>
              <a:gd name="connsiteX1" fmla="*/ 2155180 w 2155180"/>
              <a:gd name="connsiteY1" fmla="*/ 0 h 1645920"/>
              <a:gd name="connsiteX2" fmla="*/ 2155180 w 2155180"/>
              <a:gd name="connsiteY2" fmla="*/ 1645920 h 1645920"/>
              <a:gd name="connsiteX3" fmla="*/ 0 w 2155180"/>
              <a:gd name="connsiteY3" fmla="*/ 1645920 h 1645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5180" h="1645920">
                <a:moveTo>
                  <a:pt x="0" y="0"/>
                </a:moveTo>
                <a:lnTo>
                  <a:pt x="2155180" y="0"/>
                </a:lnTo>
                <a:lnTo>
                  <a:pt x="2155180" y="1645920"/>
                </a:lnTo>
                <a:lnTo>
                  <a:pt x="0" y="164592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26" name="Picture Placeholder 25"/>
          <p:cNvSpPr>
            <a:spLocks noGrp="1"/>
          </p:cNvSpPr>
          <p:nvPr userDrawn="1">
            <p:ph type="pic" sz="quarter" idx="44" hasCustomPrompt="1"/>
          </p:nvPr>
        </p:nvSpPr>
        <p:spPr>
          <a:xfrm>
            <a:off x="399448" y="3154680"/>
            <a:ext cx="3727311" cy="1625264"/>
          </a:xfrm>
          <a:custGeom>
            <a:avLst/>
            <a:gdLst>
              <a:gd name="connsiteX0" fmla="*/ 0 w 3727311"/>
              <a:gd name="connsiteY0" fmla="*/ 0 h 1645920"/>
              <a:gd name="connsiteX1" fmla="*/ 3727311 w 3727311"/>
              <a:gd name="connsiteY1" fmla="*/ 0 h 1645920"/>
              <a:gd name="connsiteX2" fmla="*/ 3727311 w 3727311"/>
              <a:gd name="connsiteY2" fmla="*/ 1645920 h 1645920"/>
              <a:gd name="connsiteX3" fmla="*/ 0 w 3727311"/>
              <a:gd name="connsiteY3" fmla="*/ 1645920 h 1645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27311" h="1645920">
                <a:moveTo>
                  <a:pt x="0" y="0"/>
                </a:moveTo>
                <a:lnTo>
                  <a:pt x="3727311" y="0"/>
                </a:lnTo>
                <a:lnTo>
                  <a:pt x="3727311" y="1645920"/>
                </a:lnTo>
                <a:lnTo>
                  <a:pt x="0" y="164592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23" name="Picture Placeholder 22"/>
          <p:cNvSpPr>
            <a:spLocks noGrp="1"/>
          </p:cNvSpPr>
          <p:nvPr userDrawn="1">
            <p:ph type="pic" sz="quarter" idx="45" hasCustomPrompt="1"/>
          </p:nvPr>
        </p:nvSpPr>
        <p:spPr>
          <a:xfrm>
            <a:off x="391427" y="1386037"/>
            <a:ext cx="2155180" cy="1623863"/>
          </a:xfrm>
          <a:custGeom>
            <a:avLst/>
            <a:gdLst>
              <a:gd name="connsiteX0" fmla="*/ 0 w 2155180"/>
              <a:gd name="connsiteY0" fmla="*/ 0 h 1645920"/>
              <a:gd name="connsiteX1" fmla="*/ 2155180 w 2155180"/>
              <a:gd name="connsiteY1" fmla="*/ 0 h 1645920"/>
              <a:gd name="connsiteX2" fmla="*/ 2155180 w 2155180"/>
              <a:gd name="connsiteY2" fmla="*/ 1645920 h 1645920"/>
              <a:gd name="connsiteX3" fmla="*/ 0 w 2155180"/>
              <a:gd name="connsiteY3" fmla="*/ 1645920 h 1645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5180" h="1645920">
                <a:moveTo>
                  <a:pt x="0" y="0"/>
                </a:moveTo>
                <a:lnTo>
                  <a:pt x="2155180" y="0"/>
                </a:lnTo>
                <a:lnTo>
                  <a:pt x="2155180" y="1645920"/>
                </a:lnTo>
                <a:lnTo>
                  <a:pt x="0" y="164592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24" name="Picture Placeholder 23"/>
          <p:cNvSpPr>
            <a:spLocks noGrp="1"/>
          </p:cNvSpPr>
          <p:nvPr userDrawn="1">
            <p:ph type="pic" sz="quarter" idx="46" hasCustomPrompt="1"/>
          </p:nvPr>
        </p:nvSpPr>
        <p:spPr>
          <a:xfrm>
            <a:off x="2706739" y="1386037"/>
            <a:ext cx="3727311" cy="1623863"/>
          </a:xfrm>
          <a:custGeom>
            <a:avLst/>
            <a:gdLst>
              <a:gd name="connsiteX0" fmla="*/ 0 w 3727311"/>
              <a:gd name="connsiteY0" fmla="*/ 0 h 1645920"/>
              <a:gd name="connsiteX1" fmla="*/ 3727311 w 3727311"/>
              <a:gd name="connsiteY1" fmla="*/ 0 h 1645920"/>
              <a:gd name="connsiteX2" fmla="*/ 3727311 w 3727311"/>
              <a:gd name="connsiteY2" fmla="*/ 1645920 h 1645920"/>
              <a:gd name="connsiteX3" fmla="*/ 0 w 3727311"/>
              <a:gd name="connsiteY3" fmla="*/ 1645920 h 1645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27311" h="1645920">
                <a:moveTo>
                  <a:pt x="0" y="0"/>
                </a:moveTo>
                <a:lnTo>
                  <a:pt x="3727311" y="0"/>
                </a:lnTo>
                <a:lnTo>
                  <a:pt x="3727311" y="1645920"/>
                </a:lnTo>
                <a:lnTo>
                  <a:pt x="0" y="164592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25" name="Picture Placeholder 24"/>
          <p:cNvSpPr>
            <a:spLocks noGrp="1"/>
          </p:cNvSpPr>
          <p:nvPr userDrawn="1">
            <p:ph type="pic" sz="quarter" idx="47" hasCustomPrompt="1"/>
          </p:nvPr>
        </p:nvSpPr>
        <p:spPr>
          <a:xfrm>
            <a:off x="6594183" y="1386037"/>
            <a:ext cx="2155180" cy="1623863"/>
          </a:xfrm>
          <a:custGeom>
            <a:avLst/>
            <a:gdLst>
              <a:gd name="connsiteX0" fmla="*/ 0 w 2155180"/>
              <a:gd name="connsiteY0" fmla="*/ 0 h 1645920"/>
              <a:gd name="connsiteX1" fmla="*/ 2155180 w 2155180"/>
              <a:gd name="connsiteY1" fmla="*/ 0 h 1645920"/>
              <a:gd name="connsiteX2" fmla="*/ 2155180 w 2155180"/>
              <a:gd name="connsiteY2" fmla="*/ 1645920 h 1645920"/>
              <a:gd name="connsiteX3" fmla="*/ 0 w 2155180"/>
              <a:gd name="connsiteY3" fmla="*/ 1645920 h 1645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5180" h="1645920">
                <a:moveTo>
                  <a:pt x="0" y="0"/>
                </a:moveTo>
                <a:lnTo>
                  <a:pt x="2155180" y="0"/>
                </a:lnTo>
                <a:lnTo>
                  <a:pt x="2155180" y="1645920"/>
                </a:lnTo>
                <a:lnTo>
                  <a:pt x="0" y="164592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86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39" hasCustomPrompt="1"/>
          </p:nvPr>
        </p:nvSpPr>
        <p:spPr>
          <a:xfrm>
            <a:off x="2085625" y="1386037"/>
            <a:ext cx="1549862" cy="1871512"/>
          </a:xfrm>
          <a:custGeom>
            <a:avLst/>
            <a:gdLst>
              <a:gd name="connsiteX0" fmla="*/ 0 w 6663738"/>
              <a:gd name="connsiteY0" fmla="*/ 0 h 1871512"/>
              <a:gd name="connsiteX1" fmla="*/ 6663738 w 6663738"/>
              <a:gd name="connsiteY1" fmla="*/ 0 h 1871512"/>
              <a:gd name="connsiteX2" fmla="*/ 6663738 w 6663738"/>
              <a:gd name="connsiteY2" fmla="*/ 1871512 h 1871512"/>
              <a:gd name="connsiteX3" fmla="*/ 0 w 6663738"/>
              <a:gd name="connsiteY3" fmla="*/ 1871512 h 1871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63738" h="1871512">
                <a:moveTo>
                  <a:pt x="0" y="0"/>
                </a:moveTo>
                <a:lnTo>
                  <a:pt x="6663738" y="0"/>
                </a:lnTo>
                <a:lnTo>
                  <a:pt x="6663738" y="1871512"/>
                </a:lnTo>
                <a:lnTo>
                  <a:pt x="0" y="1871512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40" hasCustomPrompt="1"/>
          </p:nvPr>
        </p:nvSpPr>
        <p:spPr>
          <a:xfrm>
            <a:off x="3790250" y="1386038"/>
            <a:ext cx="1549862" cy="3400524"/>
          </a:xfrm>
          <a:custGeom>
            <a:avLst/>
            <a:gdLst>
              <a:gd name="connsiteX0" fmla="*/ 0 w 1549862"/>
              <a:gd name="connsiteY0" fmla="*/ 0 h 1398469"/>
              <a:gd name="connsiteX1" fmla="*/ 1549862 w 1549862"/>
              <a:gd name="connsiteY1" fmla="*/ 0 h 1398469"/>
              <a:gd name="connsiteX2" fmla="*/ 1549862 w 1549862"/>
              <a:gd name="connsiteY2" fmla="*/ 1398469 h 1398469"/>
              <a:gd name="connsiteX3" fmla="*/ 0 w 1549862"/>
              <a:gd name="connsiteY3" fmla="*/ 1398469 h 139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9862" h="1398469">
                <a:moveTo>
                  <a:pt x="0" y="0"/>
                </a:moveTo>
                <a:lnTo>
                  <a:pt x="1549862" y="0"/>
                </a:lnTo>
                <a:lnTo>
                  <a:pt x="1549862" y="1398469"/>
                </a:lnTo>
                <a:lnTo>
                  <a:pt x="0" y="139846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43" hasCustomPrompt="1"/>
          </p:nvPr>
        </p:nvSpPr>
        <p:spPr>
          <a:xfrm>
            <a:off x="381000" y="1386038"/>
            <a:ext cx="1549862" cy="1398469"/>
          </a:xfrm>
          <a:custGeom>
            <a:avLst/>
            <a:gdLst>
              <a:gd name="connsiteX0" fmla="*/ 0 w 1549862"/>
              <a:gd name="connsiteY0" fmla="*/ 0 h 1398469"/>
              <a:gd name="connsiteX1" fmla="*/ 1549862 w 1549862"/>
              <a:gd name="connsiteY1" fmla="*/ 0 h 1398469"/>
              <a:gd name="connsiteX2" fmla="*/ 1549862 w 1549862"/>
              <a:gd name="connsiteY2" fmla="*/ 1398469 h 1398469"/>
              <a:gd name="connsiteX3" fmla="*/ 0 w 1549862"/>
              <a:gd name="connsiteY3" fmla="*/ 1398469 h 139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9862" h="1398469">
                <a:moveTo>
                  <a:pt x="0" y="0"/>
                </a:moveTo>
                <a:lnTo>
                  <a:pt x="1549862" y="0"/>
                </a:lnTo>
                <a:lnTo>
                  <a:pt x="1549862" y="1398469"/>
                </a:lnTo>
                <a:lnTo>
                  <a:pt x="0" y="139846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44" hasCustomPrompt="1"/>
          </p:nvPr>
        </p:nvSpPr>
        <p:spPr>
          <a:xfrm>
            <a:off x="381000" y="2952750"/>
            <a:ext cx="1549862" cy="1833811"/>
          </a:xfrm>
          <a:custGeom>
            <a:avLst/>
            <a:gdLst>
              <a:gd name="connsiteX0" fmla="*/ 0 w 1549862"/>
              <a:gd name="connsiteY0" fmla="*/ 0 h 1833811"/>
              <a:gd name="connsiteX1" fmla="*/ 1549862 w 1549862"/>
              <a:gd name="connsiteY1" fmla="*/ 0 h 1833811"/>
              <a:gd name="connsiteX2" fmla="*/ 1549862 w 1549862"/>
              <a:gd name="connsiteY2" fmla="*/ 1833811 h 1833811"/>
              <a:gd name="connsiteX3" fmla="*/ 0 w 1549862"/>
              <a:gd name="connsiteY3" fmla="*/ 1833811 h 1833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9862" h="1833811">
                <a:moveTo>
                  <a:pt x="0" y="0"/>
                </a:moveTo>
                <a:lnTo>
                  <a:pt x="1549862" y="0"/>
                </a:lnTo>
                <a:lnTo>
                  <a:pt x="1549862" y="1833811"/>
                </a:lnTo>
                <a:lnTo>
                  <a:pt x="0" y="1833811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45" hasCustomPrompt="1"/>
          </p:nvPr>
        </p:nvSpPr>
        <p:spPr>
          <a:xfrm>
            <a:off x="2085625" y="3388092"/>
            <a:ext cx="1549862" cy="1398469"/>
          </a:xfrm>
          <a:custGeom>
            <a:avLst/>
            <a:gdLst>
              <a:gd name="connsiteX0" fmla="*/ 0 w 1549862"/>
              <a:gd name="connsiteY0" fmla="*/ 0 h 1398469"/>
              <a:gd name="connsiteX1" fmla="*/ 1549862 w 1549862"/>
              <a:gd name="connsiteY1" fmla="*/ 0 h 1398469"/>
              <a:gd name="connsiteX2" fmla="*/ 1549862 w 1549862"/>
              <a:gd name="connsiteY2" fmla="*/ 1398469 h 1398469"/>
              <a:gd name="connsiteX3" fmla="*/ 0 w 1549862"/>
              <a:gd name="connsiteY3" fmla="*/ 1398469 h 139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9862" h="1398469">
                <a:moveTo>
                  <a:pt x="0" y="0"/>
                </a:moveTo>
                <a:lnTo>
                  <a:pt x="1549862" y="0"/>
                </a:lnTo>
                <a:lnTo>
                  <a:pt x="1549862" y="1398469"/>
                </a:lnTo>
                <a:lnTo>
                  <a:pt x="0" y="139846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81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3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381000" y="1400175"/>
            <a:ext cx="4085122" cy="20574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lIns="0" tIns="0" rIns="0" bIns="18288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4664241" y="1400175"/>
            <a:ext cx="4085122" cy="20574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lIns="0" tIns="0" rIns="0" bIns="18288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698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4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3231682" y="1400175"/>
            <a:ext cx="2667000" cy="20574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lIns="0" tIns="0" rIns="0" bIns="18288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381000" y="1400175"/>
            <a:ext cx="2667000" cy="20574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lIns="0" tIns="0" rIns="0" bIns="18288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6082363" y="1400175"/>
            <a:ext cx="2667000" cy="20574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lIns="0" tIns="0" rIns="0" bIns="18288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57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4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381000" y="1400175"/>
            <a:ext cx="1921846" cy="20574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lIns="0" tIns="0" rIns="0" bIns="18288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2529839" y="1400175"/>
            <a:ext cx="1921846" cy="20574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lIns="0" tIns="0" rIns="0" bIns="18288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678678" y="1400175"/>
            <a:ext cx="1921846" cy="20574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lIns="0" tIns="0" rIns="0" bIns="18288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6827517" y="1400175"/>
            <a:ext cx="1921846" cy="20574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lIns="0" tIns="0" rIns="0" bIns="18288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86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271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4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 hasCustomPrompt="1"/>
          </p:nvPr>
        </p:nvSpPr>
        <p:spPr>
          <a:xfrm>
            <a:off x="5102728" y="1712897"/>
            <a:ext cx="3471618" cy="1957377"/>
          </a:xfrm>
          <a:custGeom>
            <a:avLst/>
            <a:gdLst>
              <a:gd name="connsiteX0" fmla="*/ 0 w 3471618"/>
              <a:gd name="connsiteY0" fmla="*/ 0 h 1957377"/>
              <a:gd name="connsiteX1" fmla="*/ 3471618 w 3471618"/>
              <a:gd name="connsiteY1" fmla="*/ 0 h 1957377"/>
              <a:gd name="connsiteX2" fmla="*/ 3471618 w 3471618"/>
              <a:gd name="connsiteY2" fmla="*/ 1957377 h 1957377"/>
              <a:gd name="connsiteX3" fmla="*/ 0 w 3471618"/>
              <a:gd name="connsiteY3" fmla="*/ 1957377 h 1957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71618" h="1957377">
                <a:moveTo>
                  <a:pt x="0" y="0"/>
                </a:moveTo>
                <a:lnTo>
                  <a:pt x="3471618" y="0"/>
                </a:lnTo>
                <a:lnTo>
                  <a:pt x="3471618" y="1957377"/>
                </a:lnTo>
                <a:lnTo>
                  <a:pt x="0" y="195737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620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4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485412" y="946893"/>
            <a:ext cx="2012114" cy="3304577"/>
          </a:xfrm>
          <a:custGeom>
            <a:avLst/>
            <a:gdLst>
              <a:gd name="connsiteX0" fmla="*/ 2012114 w 2012114"/>
              <a:gd name="connsiteY0" fmla="*/ 0 h 3304577"/>
              <a:gd name="connsiteX1" fmla="*/ 2012114 w 2012114"/>
              <a:gd name="connsiteY1" fmla="*/ 3304577 h 3304577"/>
              <a:gd name="connsiteX2" fmla="*/ 0 w 2012114"/>
              <a:gd name="connsiteY2" fmla="*/ 3304577 h 3304577"/>
              <a:gd name="connsiteX3" fmla="*/ 0 w 2012114"/>
              <a:gd name="connsiteY3" fmla="*/ 3227 h 3304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2114" h="3304577">
                <a:moveTo>
                  <a:pt x="2012114" y="0"/>
                </a:moveTo>
                <a:lnTo>
                  <a:pt x="2012114" y="3304577"/>
                </a:lnTo>
                <a:lnTo>
                  <a:pt x="0" y="3304577"/>
                </a:lnTo>
                <a:lnTo>
                  <a:pt x="0" y="322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448050" y="883820"/>
            <a:ext cx="530131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12" name="Title 2"/>
          <p:cNvSpPr>
            <a:spLocks noGrp="1"/>
          </p:cNvSpPr>
          <p:nvPr>
            <p:ph type="title"/>
          </p:nvPr>
        </p:nvSpPr>
        <p:spPr>
          <a:xfrm>
            <a:off x="3448050" y="341313"/>
            <a:ext cx="5301313" cy="495383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133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4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 hasCustomPrompt="1"/>
          </p:nvPr>
        </p:nvSpPr>
        <p:spPr>
          <a:xfrm>
            <a:off x="3748882" y="1775903"/>
            <a:ext cx="1647559" cy="2705852"/>
          </a:xfrm>
          <a:custGeom>
            <a:avLst/>
            <a:gdLst>
              <a:gd name="connsiteX0" fmla="*/ 1647559 w 1647559"/>
              <a:gd name="connsiteY0" fmla="*/ 0 h 2705852"/>
              <a:gd name="connsiteX1" fmla="*/ 1647559 w 1647559"/>
              <a:gd name="connsiteY1" fmla="*/ 2705852 h 2705852"/>
              <a:gd name="connsiteX2" fmla="*/ 0 w 1647559"/>
              <a:gd name="connsiteY2" fmla="*/ 2705852 h 2705852"/>
              <a:gd name="connsiteX3" fmla="*/ 0 w 1647559"/>
              <a:gd name="connsiteY3" fmla="*/ 2642 h 2705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7559" h="2705852">
                <a:moveTo>
                  <a:pt x="1647559" y="0"/>
                </a:moveTo>
                <a:lnTo>
                  <a:pt x="1647559" y="2705852"/>
                </a:lnTo>
                <a:lnTo>
                  <a:pt x="0" y="2705852"/>
                </a:lnTo>
                <a:lnTo>
                  <a:pt x="0" y="26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488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4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9" name="Picture Placeholder 38"/>
          <p:cNvSpPr>
            <a:spLocks noGrp="1"/>
          </p:cNvSpPr>
          <p:nvPr>
            <p:ph type="pic" sz="quarter" idx="12" hasCustomPrompt="1"/>
          </p:nvPr>
        </p:nvSpPr>
        <p:spPr>
          <a:xfrm>
            <a:off x="2825398" y="1842058"/>
            <a:ext cx="1541799" cy="2532158"/>
          </a:xfrm>
          <a:custGeom>
            <a:avLst/>
            <a:gdLst>
              <a:gd name="connsiteX0" fmla="*/ 1541799 w 1541799"/>
              <a:gd name="connsiteY0" fmla="*/ 0 h 2532158"/>
              <a:gd name="connsiteX1" fmla="*/ 1541799 w 1541799"/>
              <a:gd name="connsiteY1" fmla="*/ 2532158 h 2532158"/>
              <a:gd name="connsiteX2" fmla="*/ 0 w 1541799"/>
              <a:gd name="connsiteY2" fmla="*/ 2532158 h 2532158"/>
              <a:gd name="connsiteX3" fmla="*/ 0 w 1541799"/>
              <a:gd name="connsiteY3" fmla="*/ 2473 h 2532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1799" h="2532158">
                <a:moveTo>
                  <a:pt x="1541799" y="0"/>
                </a:moveTo>
                <a:lnTo>
                  <a:pt x="1541799" y="2532158"/>
                </a:lnTo>
                <a:lnTo>
                  <a:pt x="0" y="2532158"/>
                </a:lnTo>
                <a:lnTo>
                  <a:pt x="0" y="247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40" name="Picture Placeholder 39"/>
          <p:cNvSpPr>
            <a:spLocks noGrp="1"/>
          </p:cNvSpPr>
          <p:nvPr>
            <p:ph type="pic" sz="quarter" idx="13" hasCustomPrompt="1"/>
          </p:nvPr>
        </p:nvSpPr>
        <p:spPr>
          <a:xfrm>
            <a:off x="4778040" y="1842058"/>
            <a:ext cx="1541799" cy="2532158"/>
          </a:xfrm>
          <a:custGeom>
            <a:avLst/>
            <a:gdLst>
              <a:gd name="connsiteX0" fmla="*/ 1541799 w 1541799"/>
              <a:gd name="connsiteY0" fmla="*/ 0 h 2532158"/>
              <a:gd name="connsiteX1" fmla="*/ 1541799 w 1541799"/>
              <a:gd name="connsiteY1" fmla="*/ 2532158 h 2532158"/>
              <a:gd name="connsiteX2" fmla="*/ 0 w 1541799"/>
              <a:gd name="connsiteY2" fmla="*/ 2532158 h 2532158"/>
              <a:gd name="connsiteX3" fmla="*/ 0 w 1541799"/>
              <a:gd name="connsiteY3" fmla="*/ 2473 h 2532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1799" h="2532158">
                <a:moveTo>
                  <a:pt x="1541799" y="0"/>
                </a:moveTo>
                <a:lnTo>
                  <a:pt x="1541799" y="2532158"/>
                </a:lnTo>
                <a:lnTo>
                  <a:pt x="0" y="2532158"/>
                </a:lnTo>
                <a:lnTo>
                  <a:pt x="0" y="247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228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4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1" hasCustomPrompt="1"/>
          </p:nvPr>
        </p:nvSpPr>
        <p:spPr>
          <a:xfrm>
            <a:off x="502880" y="793907"/>
            <a:ext cx="2814826" cy="3533169"/>
          </a:xfrm>
          <a:custGeom>
            <a:avLst/>
            <a:gdLst>
              <a:gd name="connsiteX0" fmla="*/ 15682 w 2814826"/>
              <a:gd name="connsiteY0" fmla="*/ 0 h 3533169"/>
              <a:gd name="connsiteX1" fmla="*/ 2801758 w 2814826"/>
              <a:gd name="connsiteY1" fmla="*/ 2611 h 3533169"/>
              <a:gd name="connsiteX2" fmla="*/ 2814826 w 2814826"/>
              <a:gd name="connsiteY2" fmla="*/ 18280 h 3533169"/>
              <a:gd name="connsiteX3" fmla="*/ 2814826 w 2814826"/>
              <a:gd name="connsiteY3" fmla="*/ 3520112 h 3533169"/>
              <a:gd name="connsiteX4" fmla="*/ 2799145 w 2814826"/>
              <a:gd name="connsiteY4" fmla="*/ 3533169 h 3533169"/>
              <a:gd name="connsiteX5" fmla="*/ 15682 w 2814826"/>
              <a:gd name="connsiteY5" fmla="*/ 3533169 h 3533169"/>
              <a:gd name="connsiteX6" fmla="*/ 0 w 2814826"/>
              <a:gd name="connsiteY6" fmla="*/ 3517501 h 3533169"/>
              <a:gd name="connsiteX7" fmla="*/ 2614 w 2814826"/>
              <a:gd name="connsiteY7" fmla="*/ 15668 h 3533169"/>
              <a:gd name="connsiteX8" fmla="*/ 15682 w 2814826"/>
              <a:gd name="connsiteY8" fmla="*/ 0 h 3533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14826" h="3533169">
                <a:moveTo>
                  <a:pt x="15682" y="0"/>
                </a:moveTo>
                <a:cubicBezTo>
                  <a:pt x="2801758" y="2611"/>
                  <a:pt x="2801758" y="2611"/>
                  <a:pt x="2801758" y="2611"/>
                </a:cubicBezTo>
                <a:cubicBezTo>
                  <a:pt x="2809599" y="2611"/>
                  <a:pt x="2814826" y="7834"/>
                  <a:pt x="2814826" y="18280"/>
                </a:cubicBezTo>
                <a:cubicBezTo>
                  <a:pt x="2814826" y="3520112"/>
                  <a:pt x="2814826" y="3520112"/>
                  <a:pt x="2814826" y="3520112"/>
                </a:cubicBezTo>
                <a:cubicBezTo>
                  <a:pt x="2814826" y="3527946"/>
                  <a:pt x="2806985" y="3533169"/>
                  <a:pt x="2799145" y="3533169"/>
                </a:cubicBezTo>
                <a:cubicBezTo>
                  <a:pt x="15682" y="3533169"/>
                  <a:pt x="15682" y="3533169"/>
                  <a:pt x="15682" y="3533169"/>
                </a:cubicBezTo>
                <a:cubicBezTo>
                  <a:pt x="7841" y="3533169"/>
                  <a:pt x="0" y="3525335"/>
                  <a:pt x="0" y="3517501"/>
                </a:cubicBezTo>
                <a:cubicBezTo>
                  <a:pt x="2614" y="15668"/>
                  <a:pt x="2614" y="15668"/>
                  <a:pt x="2614" y="15668"/>
                </a:cubicBezTo>
                <a:cubicBezTo>
                  <a:pt x="2614" y="7834"/>
                  <a:pt x="7841" y="0"/>
                  <a:pt x="15682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548640" anchor="b">
            <a:noAutofit/>
          </a:bodyPr>
          <a:lstStyle>
            <a:lvl1pPr algn="ctr" rtl="0">
              <a:buNone/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0" y="883820"/>
            <a:ext cx="4939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3810000" y="341313"/>
            <a:ext cx="4939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39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4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12" hasCustomPrompt="1"/>
          </p:nvPr>
        </p:nvSpPr>
        <p:spPr>
          <a:xfrm>
            <a:off x="-13118" y="1655117"/>
            <a:ext cx="3528545" cy="2176809"/>
          </a:xfrm>
          <a:custGeom>
            <a:avLst/>
            <a:gdLst>
              <a:gd name="connsiteX0" fmla="*/ 0 w 3528545"/>
              <a:gd name="connsiteY0" fmla="*/ 0 h 2176809"/>
              <a:gd name="connsiteX1" fmla="*/ 3528545 w 3528545"/>
              <a:gd name="connsiteY1" fmla="*/ 0 h 2176809"/>
              <a:gd name="connsiteX2" fmla="*/ 3528545 w 3528545"/>
              <a:gd name="connsiteY2" fmla="*/ 2176809 h 2176809"/>
              <a:gd name="connsiteX3" fmla="*/ 0 w 3528545"/>
              <a:gd name="connsiteY3" fmla="*/ 2176809 h 2176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8545" h="2176809">
                <a:moveTo>
                  <a:pt x="0" y="0"/>
                </a:moveTo>
                <a:lnTo>
                  <a:pt x="3528545" y="0"/>
                </a:lnTo>
                <a:lnTo>
                  <a:pt x="3528545" y="2176809"/>
                </a:lnTo>
                <a:lnTo>
                  <a:pt x="0" y="217680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13" hasCustomPrompt="1"/>
          </p:nvPr>
        </p:nvSpPr>
        <p:spPr>
          <a:xfrm>
            <a:off x="3212044" y="2533689"/>
            <a:ext cx="1111793" cy="1825943"/>
          </a:xfrm>
          <a:custGeom>
            <a:avLst/>
            <a:gdLst>
              <a:gd name="connsiteX0" fmla="*/ 1111793 w 1111793"/>
              <a:gd name="connsiteY0" fmla="*/ 0 h 1825943"/>
              <a:gd name="connsiteX1" fmla="*/ 1111793 w 1111793"/>
              <a:gd name="connsiteY1" fmla="*/ 1825943 h 1825943"/>
              <a:gd name="connsiteX2" fmla="*/ 0 w 1111793"/>
              <a:gd name="connsiteY2" fmla="*/ 1825943 h 1825943"/>
              <a:gd name="connsiteX3" fmla="*/ 0 w 1111793"/>
              <a:gd name="connsiteY3" fmla="*/ 1783 h 182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1793" h="1825943">
                <a:moveTo>
                  <a:pt x="1111793" y="0"/>
                </a:moveTo>
                <a:lnTo>
                  <a:pt x="1111793" y="1825943"/>
                </a:lnTo>
                <a:lnTo>
                  <a:pt x="0" y="1825943"/>
                </a:lnTo>
                <a:lnTo>
                  <a:pt x="0" y="178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715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9" hasCustomPrompt="1"/>
          </p:nvPr>
        </p:nvSpPr>
        <p:spPr>
          <a:xfrm>
            <a:off x="2985894" y="1400782"/>
            <a:ext cx="1017976" cy="1016348"/>
          </a:xfrm>
          <a:custGeom>
            <a:avLst/>
            <a:gdLst>
              <a:gd name="connsiteX0" fmla="*/ 508988 w 1017976"/>
              <a:gd name="connsiteY0" fmla="*/ 0 h 1016348"/>
              <a:gd name="connsiteX1" fmla="*/ 1017976 w 1017976"/>
              <a:gd name="connsiteY1" fmla="*/ 508174 h 1016348"/>
              <a:gd name="connsiteX2" fmla="*/ 508988 w 1017976"/>
              <a:gd name="connsiteY2" fmla="*/ 1016348 h 1016348"/>
              <a:gd name="connsiteX3" fmla="*/ 0 w 1017976"/>
              <a:gd name="connsiteY3" fmla="*/ 508174 h 1016348"/>
              <a:gd name="connsiteX4" fmla="*/ 508988 w 1017976"/>
              <a:gd name="connsiteY4" fmla="*/ 0 h 1016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7976" h="1016348">
                <a:moveTo>
                  <a:pt x="508988" y="0"/>
                </a:moveTo>
                <a:cubicBezTo>
                  <a:pt x="790094" y="0"/>
                  <a:pt x="1017976" y="227517"/>
                  <a:pt x="1017976" y="508174"/>
                </a:cubicBezTo>
                <a:cubicBezTo>
                  <a:pt x="1017976" y="788831"/>
                  <a:pt x="790094" y="1016348"/>
                  <a:pt x="508988" y="1016348"/>
                </a:cubicBezTo>
                <a:cubicBezTo>
                  <a:pt x="227882" y="1016348"/>
                  <a:pt x="0" y="788831"/>
                  <a:pt x="0" y="508174"/>
                </a:cubicBezTo>
                <a:cubicBezTo>
                  <a:pt x="0" y="227517"/>
                  <a:pt x="227882" y="0"/>
                  <a:pt x="508988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95000"/>
              </a:schemeClr>
            </a:solidFill>
          </a:ln>
          <a:effectLst/>
        </p:spPr>
        <p:txBody>
          <a:bodyPr wrap="square" tIns="0" bIns="182880" anchor="b">
            <a:noAutofit/>
          </a:bodyPr>
          <a:lstStyle>
            <a:lvl1pPr algn="ctr">
              <a:buNone/>
              <a:defRPr sz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30" hasCustomPrompt="1"/>
          </p:nvPr>
        </p:nvSpPr>
        <p:spPr>
          <a:xfrm>
            <a:off x="831657" y="3247822"/>
            <a:ext cx="1017976" cy="1016348"/>
          </a:xfrm>
          <a:custGeom>
            <a:avLst/>
            <a:gdLst>
              <a:gd name="connsiteX0" fmla="*/ 508988 w 1017976"/>
              <a:gd name="connsiteY0" fmla="*/ 0 h 1016348"/>
              <a:gd name="connsiteX1" fmla="*/ 1017976 w 1017976"/>
              <a:gd name="connsiteY1" fmla="*/ 508174 h 1016348"/>
              <a:gd name="connsiteX2" fmla="*/ 508988 w 1017976"/>
              <a:gd name="connsiteY2" fmla="*/ 1016348 h 1016348"/>
              <a:gd name="connsiteX3" fmla="*/ 0 w 1017976"/>
              <a:gd name="connsiteY3" fmla="*/ 508174 h 1016348"/>
              <a:gd name="connsiteX4" fmla="*/ 508988 w 1017976"/>
              <a:gd name="connsiteY4" fmla="*/ 0 h 1016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7976" h="1016348">
                <a:moveTo>
                  <a:pt x="508988" y="0"/>
                </a:moveTo>
                <a:cubicBezTo>
                  <a:pt x="790094" y="0"/>
                  <a:pt x="1017976" y="227517"/>
                  <a:pt x="1017976" y="508174"/>
                </a:cubicBezTo>
                <a:cubicBezTo>
                  <a:pt x="1017976" y="788831"/>
                  <a:pt x="790094" y="1016348"/>
                  <a:pt x="508988" y="1016348"/>
                </a:cubicBezTo>
                <a:cubicBezTo>
                  <a:pt x="227882" y="1016348"/>
                  <a:pt x="0" y="788831"/>
                  <a:pt x="0" y="508174"/>
                </a:cubicBezTo>
                <a:cubicBezTo>
                  <a:pt x="0" y="227517"/>
                  <a:pt x="227882" y="0"/>
                  <a:pt x="508988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95000"/>
              </a:schemeClr>
            </a:solidFill>
          </a:ln>
          <a:effectLst/>
        </p:spPr>
        <p:txBody>
          <a:bodyPr wrap="square" tIns="0" bIns="182880" anchor="b">
            <a:noAutofit/>
          </a:bodyPr>
          <a:lstStyle>
            <a:lvl1pPr algn="ctr">
              <a:buNone/>
              <a:defRPr sz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31" hasCustomPrompt="1"/>
          </p:nvPr>
        </p:nvSpPr>
        <p:spPr>
          <a:xfrm>
            <a:off x="5140132" y="3247822"/>
            <a:ext cx="1017976" cy="1016348"/>
          </a:xfrm>
          <a:custGeom>
            <a:avLst/>
            <a:gdLst>
              <a:gd name="connsiteX0" fmla="*/ 508988 w 1017976"/>
              <a:gd name="connsiteY0" fmla="*/ 0 h 1016348"/>
              <a:gd name="connsiteX1" fmla="*/ 1017976 w 1017976"/>
              <a:gd name="connsiteY1" fmla="*/ 508174 h 1016348"/>
              <a:gd name="connsiteX2" fmla="*/ 508988 w 1017976"/>
              <a:gd name="connsiteY2" fmla="*/ 1016348 h 1016348"/>
              <a:gd name="connsiteX3" fmla="*/ 0 w 1017976"/>
              <a:gd name="connsiteY3" fmla="*/ 508174 h 1016348"/>
              <a:gd name="connsiteX4" fmla="*/ 508988 w 1017976"/>
              <a:gd name="connsiteY4" fmla="*/ 0 h 1016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7976" h="1016348">
                <a:moveTo>
                  <a:pt x="508988" y="0"/>
                </a:moveTo>
                <a:cubicBezTo>
                  <a:pt x="790094" y="0"/>
                  <a:pt x="1017976" y="227517"/>
                  <a:pt x="1017976" y="508174"/>
                </a:cubicBezTo>
                <a:cubicBezTo>
                  <a:pt x="1017976" y="788831"/>
                  <a:pt x="790094" y="1016348"/>
                  <a:pt x="508988" y="1016348"/>
                </a:cubicBezTo>
                <a:cubicBezTo>
                  <a:pt x="227882" y="1016348"/>
                  <a:pt x="0" y="788831"/>
                  <a:pt x="0" y="508174"/>
                </a:cubicBezTo>
                <a:cubicBezTo>
                  <a:pt x="0" y="227517"/>
                  <a:pt x="227882" y="0"/>
                  <a:pt x="508988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95000"/>
              </a:schemeClr>
            </a:solidFill>
          </a:ln>
          <a:effectLst/>
        </p:spPr>
        <p:txBody>
          <a:bodyPr wrap="square" tIns="0" bIns="182880" anchor="b">
            <a:noAutofit/>
          </a:bodyPr>
          <a:lstStyle>
            <a:lvl1pPr algn="ctr">
              <a:buNone/>
              <a:defRPr sz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32" hasCustomPrompt="1"/>
          </p:nvPr>
        </p:nvSpPr>
        <p:spPr>
          <a:xfrm>
            <a:off x="7294369" y="1400782"/>
            <a:ext cx="1017976" cy="1016348"/>
          </a:xfrm>
          <a:custGeom>
            <a:avLst/>
            <a:gdLst>
              <a:gd name="connsiteX0" fmla="*/ 508988 w 1017976"/>
              <a:gd name="connsiteY0" fmla="*/ 0 h 1016348"/>
              <a:gd name="connsiteX1" fmla="*/ 1017976 w 1017976"/>
              <a:gd name="connsiteY1" fmla="*/ 508174 h 1016348"/>
              <a:gd name="connsiteX2" fmla="*/ 508988 w 1017976"/>
              <a:gd name="connsiteY2" fmla="*/ 1016348 h 1016348"/>
              <a:gd name="connsiteX3" fmla="*/ 0 w 1017976"/>
              <a:gd name="connsiteY3" fmla="*/ 508174 h 1016348"/>
              <a:gd name="connsiteX4" fmla="*/ 508988 w 1017976"/>
              <a:gd name="connsiteY4" fmla="*/ 0 h 1016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7976" h="1016348">
                <a:moveTo>
                  <a:pt x="508988" y="0"/>
                </a:moveTo>
                <a:cubicBezTo>
                  <a:pt x="790094" y="0"/>
                  <a:pt x="1017976" y="227517"/>
                  <a:pt x="1017976" y="508174"/>
                </a:cubicBezTo>
                <a:cubicBezTo>
                  <a:pt x="1017976" y="788831"/>
                  <a:pt x="790094" y="1016348"/>
                  <a:pt x="508988" y="1016348"/>
                </a:cubicBezTo>
                <a:cubicBezTo>
                  <a:pt x="227882" y="1016348"/>
                  <a:pt x="0" y="788831"/>
                  <a:pt x="0" y="508174"/>
                </a:cubicBezTo>
                <a:cubicBezTo>
                  <a:pt x="0" y="227517"/>
                  <a:pt x="227882" y="0"/>
                  <a:pt x="508988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95000"/>
              </a:schemeClr>
            </a:solidFill>
          </a:ln>
          <a:effectLst/>
        </p:spPr>
        <p:txBody>
          <a:bodyPr wrap="square" tIns="0" bIns="182880" anchor="b">
            <a:noAutofit/>
          </a:bodyPr>
          <a:lstStyle>
            <a:lvl1pPr algn="ctr">
              <a:buNone/>
              <a:defRPr sz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549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9" hasCustomPrompt="1"/>
          </p:nvPr>
        </p:nvSpPr>
        <p:spPr>
          <a:xfrm>
            <a:off x="2985894" y="3247822"/>
            <a:ext cx="1017976" cy="1016348"/>
          </a:xfrm>
          <a:custGeom>
            <a:avLst/>
            <a:gdLst>
              <a:gd name="connsiteX0" fmla="*/ 508988 w 1017976"/>
              <a:gd name="connsiteY0" fmla="*/ 0 h 1016348"/>
              <a:gd name="connsiteX1" fmla="*/ 1017976 w 1017976"/>
              <a:gd name="connsiteY1" fmla="*/ 508174 h 1016348"/>
              <a:gd name="connsiteX2" fmla="*/ 508988 w 1017976"/>
              <a:gd name="connsiteY2" fmla="*/ 1016348 h 1016348"/>
              <a:gd name="connsiteX3" fmla="*/ 0 w 1017976"/>
              <a:gd name="connsiteY3" fmla="*/ 508174 h 1016348"/>
              <a:gd name="connsiteX4" fmla="*/ 508988 w 1017976"/>
              <a:gd name="connsiteY4" fmla="*/ 0 h 1016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7976" h="1016348">
                <a:moveTo>
                  <a:pt x="508988" y="0"/>
                </a:moveTo>
                <a:cubicBezTo>
                  <a:pt x="790094" y="0"/>
                  <a:pt x="1017976" y="227517"/>
                  <a:pt x="1017976" y="508174"/>
                </a:cubicBezTo>
                <a:cubicBezTo>
                  <a:pt x="1017976" y="788831"/>
                  <a:pt x="790094" y="1016348"/>
                  <a:pt x="508988" y="1016348"/>
                </a:cubicBezTo>
                <a:cubicBezTo>
                  <a:pt x="227882" y="1016348"/>
                  <a:pt x="0" y="788831"/>
                  <a:pt x="0" y="508174"/>
                </a:cubicBezTo>
                <a:cubicBezTo>
                  <a:pt x="0" y="227517"/>
                  <a:pt x="227882" y="0"/>
                  <a:pt x="508988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95000"/>
              </a:schemeClr>
            </a:solidFill>
          </a:ln>
          <a:effectLst/>
        </p:spPr>
        <p:txBody>
          <a:bodyPr wrap="square" tIns="0" bIns="182880" anchor="b">
            <a:noAutofit/>
          </a:bodyPr>
          <a:lstStyle>
            <a:lvl1pPr algn="ctr">
              <a:buNone/>
              <a:defRPr sz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30" hasCustomPrompt="1"/>
          </p:nvPr>
        </p:nvSpPr>
        <p:spPr>
          <a:xfrm>
            <a:off x="831657" y="3247822"/>
            <a:ext cx="1017976" cy="1016348"/>
          </a:xfrm>
          <a:custGeom>
            <a:avLst/>
            <a:gdLst>
              <a:gd name="connsiteX0" fmla="*/ 508988 w 1017976"/>
              <a:gd name="connsiteY0" fmla="*/ 0 h 1016348"/>
              <a:gd name="connsiteX1" fmla="*/ 1017976 w 1017976"/>
              <a:gd name="connsiteY1" fmla="*/ 508174 h 1016348"/>
              <a:gd name="connsiteX2" fmla="*/ 508988 w 1017976"/>
              <a:gd name="connsiteY2" fmla="*/ 1016348 h 1016348"/>
              <a:gd name="connsiteX3" fmla="*/ 0 w 1017976"/>
              <a:gd name="connsiteY3" fmla="*/ 508174 h 1016348"/>
              <a:gd name="connsiteX4" fmla="*/ 508988 w 1017976"/>
              <a:gd name="connsiteY4" fmla="*/ 0 h 1016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7976" h="1016348">
                <a:moveTo>
                  <a:pt x="508988" y="0"/>
                </a:moveTo>
                <a:cubicBezTo>
                  <a:pt x="790094" y="0"/>
                  <a:pt x="1017976" y="227517"/>
                  <a:pt x="1017976" y="508174"/>
                </a:cubicBezTo>
                <a:cubicBezTo>
                  <a:pt x="1017976" y="788831"/>
                  <a:pt x="790094" y="1016348"/>
                  <a:pt x="508988" y="1016348"/>
                </a:cubicBezTo>
                <a:cubicBezTo>
                  <a:pt x="227882" y="1016348"/>
                  <a:pt x="0" y="788831"/>
                  <a:pt x="0" y="508174"/>
                </a:cubicBezTo>
                <a:cubicBezTo>
                  <a:pt x="0" y="227517"/>
                  <a:pt x="227882" y="0"/>
                  <a:pt x="508988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95000"/>
              </a:schemeClr>
            </a:solidFill>
          </a:ln>
          <a:effectLst/>
        </p:spPr>
        <p:txBody>
          <a:bodyPr wrap="square" tIns="0" bIns="182880" anchor="b">
            <a:noAutofit/>
          </a:bodyPr>
          <a:lstStyle>
            <a:lvl1pPr algn="ctr">
              <a:buNone/>
              <a:defRPr sz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31" hasCustomPrompt="1"/>
          </p:nvPr>
        </p:nvSpPr>
        <p:spPr>
          <a:xfrm>
            <a:off x="5140131" y="3247822"/>
            <a:ext cx="1017976" cy="1016348"/>
          </a:xfrm>
          <a:custGeom>
            <a:avLst/>
            <a:gdLst>
              <a:gd name="connsiteX0" fmla="*/ 508988 w 1017976"/>
              <a:gd name="connsiteY0" fmla="*/ 0 h 1016348"/>
              <a:gd name="connsiteX1" fmla="*/ 1017976 w 1017976"/>
              <a:gd name="connsiteY1" fmla="*/ 508174 h 1016348"/>
              <a:gd name="connsiteX2" fmla="*/ 508988 w 1017976"/>
              <a:gd name="connsiteY2" fmla="*/ 1016348 h 1016348"/>
              <a:gd name="connsiteX3" fmla="*/ 0 w 1017976"/>
              <a:gd name="connsiteY3" fmla="*/ 508174 h 1016348"/>
              <a:gd name="connsiteX4" fmla="*/ 508988 w 1017976"/>
              <a:gd name="connsiteY4" fmla="*/ 0 h 1016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7976" h="1016348">
                <a:moveTo>
                  <a:pt x="508988" y="0"/>
                </a:moveTo>
                <a:cubicBezTo>
                  <a:pt x="790094" y="0"/>
                  <a:pt x="1017976" y="227517"/>
                  <a:pt x="1017976" y="508174"/>
                </a:cubicBezTo>
                <a:cubicBezTo>
                  <a:pt x="1017976" y="788831"/>
                  <a:pt x="790094" y="1016348"/>
                  <a:pt x="508988" y="1016348"/>
                </a:cubicBezTo>
                <a:cubicBezTo>
                  <a:pt x="227882" y="1016348"/>
                  <a:pt x="0" y="788831"/>
                  <a:pt x="0" y="508174"/>
                </a:cubicBezTo>
                <a:cubicBezTo>
                  <a:pt x="0" y="227517"/>
                  <a:pt x="227882" y="0"/>
                  <a:pt x="508988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95000"/>
              </a:schemeClr>
            </a:solidFill>
          </a:ln>
          <a:effectLst/>
        </p:spPr>
        <p:txBody>
          <a:bodyPr wrap="square" tIns="0" bIns="182880" anchor="b">
            <a:noAutofit/>
          </a:bodyPr>
          <a:lstStyle>
            <a:lvl1pPr algn="ctr">
              <a:buNone/>
              <a:defRPr sz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32" hasCustomPrompt="1"/>
          </p:nvPr>
        </p:nvSpPr>
        <p:spPr>
          <a:xfrm>
            <a:off x="7294369" y="3247822"/>
            <a:ext cx="1017976" cy="1016348"/>
          </a:xfrm>
          <a:custGeom>
            <a:avLst/>
            <a:gdLst>
              <a:gd name="connsiteX0" fmla="*/ 508988 w 1017976"/>
              <a:gd name="connsiteY0" fmla="*/ 0 h 1016348"/>
              <a:gd name="connsiteX1" fmla="*/ 1017976 w 1017976"/>
              <a:gd name="connsiteY1" fmla="*/ 508174 h 1016348"/>
              <a:gd name="connsiteX2" fmla="*/ 508988 w 1017976"/>
              <a:gd name="connsiteY2" fmla="*/ 1016348 h 1016348"/>
              <a:gd name="connsiteX3" fmla="*/ 0 w 1017976"/>
              <a:gd name="connsiteY3" fmla="*/ 508174 h 1016348"/>
              <a:gd name="connsiteX4" fmla="*/ 508988 w 1017976"/>
              <a:gd name="connsiteY4" fmla="*/ 0 h 1016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7976" h="1016348">
                <a:moveTo>
                  <a:pt x="508988" y="0"/>
                </a:moveTo>
                <a:cubicBezTo>
                  <a:pt x="790094" y="0"/>
                  <a:pt x="1017976" y="227517"/>
                  <a:pt x="1017976" y="508174"/>
                </a:cubicBezTo>
                <a:cubicBezTo>
                  <a:pt x="1017976" y="788831"/>
                  <a:pt x="790094" y="1016348"/>
                  <a:pt x="508988" y="1016348"/>
                </a:cubicBezTo>
                <a:cubicBezTo>
                  <a:pt x="227882" y="1016348"/>
                  <a:pt x="0" y="788831"/>
                  <a:pt x="0" y="508174"/>
                </a:cubicBezTo>
                <a:cubicBezTo>
                  <a:pt x="0" y="227517"/>
                  <a:pt x="227882" y="0"/>
                  <a:pt x="508988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95000"/>
              </a:schemeClr>
            </a:solidFill>
          </a:ln>
          <a:effectLst/>
        </p:spPr>
        <p:txBody>
          <a:bodyPr wrap="square" tIns="0" bIns="182880" anchor="b">
            <a:noAutofit/>
          </a:bodyPr>
          <a:lstStyle>
            <a:lvl1pPr algn="ctr">
              <a:buNone/>
              <a:defRPr sz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85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9" hasCustomPrompt="1"/>
          </p:nvPr>
        </p:nvSpPr>
        <p:spPr>
          <a:xfrm>
            <a:off x="3946358" y="3131355"/>
            <a:ext cx="1251284" cy="1249282"/>
          </a:xfrm>
          <a:custGeom>
            <a:avLst/>
            <a:gdLst>
              <a:gd name="connsiteX0" fmla="*/ 508988 w 1017976"/>
              <a:gd name="connsiteY0" fmla="*/ 0 h 1016348"/>
              <a:gd name="connsiteX1" fmla="*/ 1017976 w 1017976"/>
              <a:gd name="connsiteY1" fmla="*/ 508174 h 1016348"/>
              <a:gd name="connsiteX2" fmla="*/ 508988 w 1017976"/>
              <a:gd name="connsiteY2" fmla="*/ 1016348 h 1016348"/>
              <a:gd name="connsiteX3" fmla="*/ 0 w 1017976"/>
              <a:gd name="connsiteY3" fmla="*/ 508174 h 1016348"/>
              <a:gd name="connsiteX4" fmla="*/ 508988 w 1017976"/>
              <a:gd name="connsiteY4" fmla="*/ 0 h 1016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7976" h="1016348">
                <a:moveTo>
                  <a:pt x="508988" y="0"/>
                </a:moveTo>
                <a:cubicBezTo>
                  <a:pt x="790094" y="0"/>
                  <a:pt x="1017976" y="227517"/>
                  <a:pt x="1017976" y="508174"/>
                </a:cubicBezTo>
                <a:cubicBezTo>
                  <a:pt x="1017976" y="788831"/>
                  <a:pt x="790094" y="1016348"/>
                  <a:pt x="508988" y="1016348"/>
                </a:cubicBezTo>
                <a:cubicBezTo>
                  <a:pt x="227882" y="1016348"/>
                  <a:pt x="0" y="788831"/>
                  <a:pt x="0" y="508174"/>
                </a:cubicBezTo>
                <a:cubicBezTo>
                  <a:pt x="0" y="227517"/>
                  <a:pt x="227882" y="0"/>
                  <a:pt x="508988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95000"/>
              </a:schemeClr>
            </a:solidFill>
          </a:ln>
          <a:effectLst/>
        </p:spPr>
        <p:txBody>
          <a:bodyPr wrap="square" tIns="0" bIns="182880" anchor="b">
            <a:noAutofit/>
          </a:bodyPr>
          <a:lstStyle>
            <a:lvl1pPr algn="ctr">
              <a:buNone/>
              <a:defRPr sz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30" hasCustomPrompt="1"/>
          </p:nvPr>
        </p:nvSpPr>
        <p:spPr>
          <a:xfrm>
            <a:off x="1463830" y="3291840"/>
            <a:ext cx="929798" cy="928312"/>
          </a:xfrm>
          <a:custGeom>
            <a:avLst/>
            <a:gdLst>
              <a:gd name="connsiteX0" fmla="*/ 508988 w 1017976"/>
              <a:gd name="connsiteY0" fmla="*/ 0 h 1016348"/>
              <a:gd name="connsiteX1" fmla="*/ 1017976 w 1017976"/>
              <a:gd name="connsiteY1" fmla="*/ 508174 h 1016348"/>
              <a:gd name="connsiteX2" fmla="*/ 508988 w 1017976"/>
              <a:gd name="connsiteY2" fmla="*/ 1016348 h 1016348"/>
              <a:gd name="connsiteX3" fmla="*/ 0 w 1017976"/>
              <a:gd name="connsiteY3" fmla="*/ 508174 h 1016348"/>
              <a:gd name="connsiteX4" fmla="*/ 508988 w 1017976"/>
              <a:gd name="connsiteY4" fmla="*/ 0 h 1016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7976" h="1016348">
                <a:moveTo>
                  <a:pt x="508988" y="0"/>
                </a:moveTo>
                <a:cubicBezTo>
                  <a:pt x="790094" y="0"/>
                  <a:pt x="1017976" y="227517"/>
                  <a:pt x="1017976" y="508174"/>
                </a:cubicBezTo>
                <a:cubicBezTo>
                  <a:pt x="1017976" y="788831"/>
                  <a:pt x="790094" y="1016348"/>
                  <a:pt x="508988" y="1016348"/>
                </a:cubicBezTo>
                <a:cubicBezTo>
                  <a:pt x="227882" y="1016348"/>
                  <a:pt x="0" y="788831"/>
                  <a:pt x="0" y="508174"/>
                </a:cubicBezTo>
                <a:cubicBezTo>
                  <a:pt x="0" y="227517"/>
                  <a:pt x="227882" y="0"/>
                  <a:pt x="508988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95000"/>
              </a:schemeClr>
            </a:solidFill>
          </a:ln>
          <a:effectLst/>
        </p:spPr>
        <p:txBody>
          <a:bodyPr wrap="square" tIns="0" bIns="182880" anchor="b">
            <a:noAutofit/>
          </a:bodyPr>
          <a:lstStyle>
            <a:lvl1pPr algn="ctr">
              <a:buNone/>
              <a:defRPr sz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31" hasCustomPrompt="1"/>
          </p:nvPr>
        </p:nvSpPr>
        <p:spPr>
          <a:xfrm>
            <a:off x="6750372" y="3291840"/>
            <a:ext cx="929798" cy="928312"/>
          </a:xfrm>
          <a:custGeom>
            <a:avLst/>
            <a:gdLst>
              <a:gd name="connsiteX0" fmla="*/ 508988 w 1017976"/>
              <a:gd name="connsiteY0" fmla="*/ 0 h 1016348"/>
              <a:gd name="connsiteX1" fmla="*/ 1017976 w 1017976"/>
              <a:gd name="connsiteY1" fmla="*/ 508174 h 1016348"/>
              <a:gd name="connsiteX2" fmla="*/ 508988 w 1017976"/>
              <a:gd name="connsiteY2" fmla="*/ 1016348 h 1016348"/>
              <a:gd name="connsiteX3" fmla="*/ 0 w 1017976"/>
              <a:gd name="connsiteY3" fmla="*/ 508174 h 1016348"/>
              <a:gd name="connsiteX4" fmla="*/ 508988 w 1017976"/>
              <a:gd name="connsiteY4" fmla="*/ 0 h 1016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7976" h="1016348">
                <a:moveTo>
                  <a:pt x="508988" y="0"/>
                </a:moveTo>
                <a:cubicBezTo>
                  <a:pt x="790094" y="0"/>
                  <a:pt x="1017976" y="227517"/>
                  <a:pt x="1017976" y="508174"/>
                </a:cubicBezTo>
                <a:cubicBezTo>
                  <a:pt x="1017976" y="788831"/>
                  <a:pt x="790094" y="1016348"/>
                  <a:pt x="508988" y="1016348"/>
                </a:cubicBezTo>
                <a:cubicBezTo>
                  <a:pt x="227882" y="1016348"/>
                  <a:pt x="0" y="788831"/>
                  <a:pt x="0" y="508174"/>
                </a:cubicBezTo>
                <a:cubicBezTo>
                  <a:pt x="0" y="227517"/>
                  <a:pt x="227882" y="0"/>
                  <a:pt x="508988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95000"/>
              </a:schemeClr>
            </a:solidFill>
          </a:ln>
          <a:effectLst/>
        </p:spPr>
        <p:txBody>
          <a:bodyPr wrap="square" tIns="0" bIns="182880" anchor="b">
            <a:noAutofit/>
          </a:bodyPr>
          <a:lstStyle>
            <a:lvl1pPr algn="ctr">
              <a:buNone/>
              <a:defRPr sz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60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381124"/>
            <a:ext cx="9144000" cy="210502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tIns="0" bIns="182880" anchor="b"/>
          <a:lstStyle>
            <a:lvl1pPr algn="ctr">
              <a:buNone/>
              <a:defRPr sz="10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904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9" hasCustomPrompt="1"/>
          </p:nvPr>
        </p:nvSpPr>
        <p:spPr>
          <a:xfrm>
            <a:off x="965788" y="761682"/>
            <a:ext cx="2695718" cy="3620138"/>
          </a:xfrm>
          <a:custGeom>
            <a:avLst/>
            <a:gdLst>
              <a:gd name="connsiteX0" fmla="*/ 1848829 w 2695718"/>
              <a:gd name="connsiteY0" fmla="*/ 0 h 3620138"/>
              <a:gd name="connsiteX1" fmla="*/ 2087819 w 2695718"/>
              <a:gd name="connsiteY1" fmla="*/ 8589 h 3620138"/>
              <a:gd name="connsiteX2" fmla="*/ 2356058 w 2695718"/>
              <a:gd name="connsiteY2" fmla="*/ 46140 h 3620138"/>
              <a:gd name="connsiteX3" fmla="*/ 2508823 w 2695718"/>
              <a:gd name="connsiteY3" fmla="*/ 75518 h 3620138"/>
              <a:gd name="connsiteX4" fmla="*/ 2642810 w 2695718"/>
              <a:gd name="connsiteY4" fmla="*/ 143139 h 3620138"/>
              <a:gd name="connsiteX5" fmla="*/ 2689882 w 2695718"/>
              <a:gd name="connsiteY5" fmla="*/ 201891 h 3620138"/>
              <a:gd name="connsiteX6" fmla="*/ 2686767 w 2695718"/>
              <a:gd name="connsiteY6" fmla="*/ 292573 h 3620138"/>
              <a:gd name="connsiteX7" fmla="*/ 2686594 w 2695718"/>
              <a:gd name="connsiteY7" fmla="*/ 313945 h 3620138"/>
              <a:gd name="connsiteX8" fmla="*/ 2681143 w 2695718"/>
              <a:gd name="connsiteY8" fmla="*/ 357684 h 3620138"/>
              <a:gd name="connsiteX9" fmla="*/ 2665135 w 2695718"/>
              <a:gd name="connsiteY9" fmla="*/ 411896 h 3620138"/>
              <a:gd name="connsiteX10" fmla="*/ 2612396 w 2695718"/>
              <a:gd name="connsiteY10" fmla="*/ 544715 h 3620138"/>
              <a:gd name="connsiteX11" fmla="*/ 2587606 w 2695718"/>
              <a:gd name="connsiteY11" fmla="*/ 674074 h 3620138"/>
              <a:gd name="connsiteX12" fmla="*/ 2561691 w 2695718"/>
              <a:gd name="connsiteY12" fmla="*/ 753680 h 3620138"/>
              <a:gd name="connsiteX13" fmla="*/ 2521154 w 2695718"/>
              <a:gd name="connsiteY13" fmla="*/ 830172 h 3620138"/>
              <a:gd name="connsiteX14" fmla="*/ 2482345 w 2695718"/>
              <a:gd name="connsiteY14" fmla="*/ 890395 h 3620138"/>
              <a:gd name="connsiteX15" fmla="*/ 2444402 w 2695718"/>
              <a:gd name="connsiteY15" fmla="*/ 944041 h 3620138"/>
              <a:gd name="connsiteX16" fmla="*/ 2329754 w 2695718"/>
              <a:gd name="connsiteY16" fmla="*/ 1055230 h 3620138"/>
              <a:gd name="connsiteX17" fmla="*/ 2241537 w 2695718"/>
              <a:gd name="connsiteY17" fmla="*/ 1097282 h 3620138"/>
              <a:gd name="connsiteX18" fmla="*/ 2160678 w 2695718"/>
              <a:gd name="connsiteY18" fmla="*/ 1126184 h 3620138"/>
              <a:gd name="connsiteX19" fmla="*/ 2025865 w 2695718"/>
              <a:gd name="connsiteY19" fmla="*/ 1121338 h 3620138"/>
              <a:gd name="connsiteX20" fmla="*/ 1917492 w 2695718"/>
              <a:gd name="connsiteY20" fmla="*/ 1089842 h 3620138"/>
              <a:gd name="connsiteX21" fmla="*/ 1782897 w 2695718"/>
              <a:gd name="connsiteY21" fmla="*/ 1067344 h 3620138"/>
              <a:gd name="connsiteX22" fmla="*/ 1530753 w 2695718"/>
              <a:gd name="connsiteY22" fmla="*/ 1036065 h 3620138"/>
              <a:gd name="connsiteX23" fmla="*/ 1270304 w 2695718"/>
              <a:gd name="connsiteY23" fmla="*/ 1024944 h 3620138"/>
              <a:gd name="connsiteX24" fmla="*/ 1187367 w 2695718"/>
              <a:gd name="connsiteY24" fmla="*/ 1035717 h 3620138"/>
              <a:gd name="connsiteX25" fmla="*/ 1119572 w 2695718"/>
              <a:gd name="connsiteY25" fmla="*/ 1048308 h 3620138"/>
              <a:gd name="connsiteX26" fmla="*/ 919780 w 2695718"/>
              <a:gd name="connsiteY26" fmla="*/ 1089495 h 3620138"/>
              <a:gd name="connsiteX27" fmla="*/ 766928 w 2695718"/>
              <a:gd name="connsiteY27" fmla="*/ 1166765 h 3620138"/>
              <a:gd name="connsiteX28" fmla="*/ 757713 w 2695718"/>
              <a:gd name="connsiteY28" fmla="*/ 1272287 h 3620138"/>
              <a:gd name="connsiteX29" fmla="*/ 840260 w 2695718"/>
              <a:gd name="connsiteY29" fmla="*/ 1398314 h 3620138"/>
              <a:gd name="connsiteX30" fmla="*/ 981300 w 2695718"/>
              <a:gd name="connsiteY30" fmla="*/ 1521443 h 3620138"/>
              <a:gd name="connsiteX31" fmla="*/ 1103261 w 2695718"/>
              <a:gd name="connsiteY31" fmla="*/ 1605680 h 3620138"/>
              <a:gd name="connsiteX32" fmla="*/ 1230156 w 2695718"/>
              <a:gd name="connsiteY32" fmla="*/ 1701854 h 3620138"/>
              <a:gd name="connsiteX33" fmla="*/ 1268315 w 2695718"/>
              <a:gd name="connsiteY33" fmla="*/ 1723400 h 3620138"/>
              <a:gd name="connsiteX34" fmla="*/ 1450152 w 2695718"/>
              <a:gd name="connsiteY34" fmla="*/ 1840342 h 3620138"/>
              <a:gd name="connsiteX35" fmla="*/ 1608197 w 2695718"/>
              <a:gd name="connsiteY35" fmla="*/ 1970870 h 3620138"/>
              <a:gd name="connsiteX36" fmla="*/ 1931464 w 2695718"/>
              <a:gd name="connsiteY36" fmla="*/ 2538753 h 3620138"/>
              <a:gd name="connsiteX37" fmla="*/ 1938517 w 2695718"/>
              <a:gd name="connsiteY37" fmla="*/ 2743825 h 3620138"/>
              <a:gd name="connsiteX38" fmla="*/ 1845888 w 2695718"/>
              <a:gd name="connsiteY38" fmla="*/ 2995533 h 3620138"/>
              <a:gd name="connsiteX39" fmla="*/ 1796006 w 2695718"/>
              <a:gd name="connsiteY39" fmla="*/ 3085696 h 3620138"/>
              <a:gd name="connsiteX40" fmla="*/ 1736949 w 2695718"/>
              <a:gd name="connsiteY40" fmla="*/ 3169023 h 3620138"/>
              <a:gd name="connsiteX41" fmla="*/ 1701949 w 2695718"/>
              <a:gd name="connsiteY41" fmla="*/ 3213887 h 3620138"/>
              <a:gd name="connsiteX42" fmla="*/ 1656911 w 2695718"/>
              <a:gd name="connsiteY42" fmla="*/ 3256069 h 3620138"/>
              <a:gd name="connsiteX43" fmla="*/ 1485196 w 2695718"/>
              <a:gd name="connsiteY43" fmla="*/ 3386554 h 3620138"/>
              <a:gd name="connsiteX44" fmla="*/ 1300676 w 2695718"/>
              <a:gd name="connsiteY44" fmla="*/ 3476715 h 3620138"/>
              <a:gd name="connsiteX45" fmla="*/ 1194764 w 2695718"/>
              <a:gd name="connsiteY45" fmla="*/ 3513232 h 3620138"/>
              <a:gd name="connsiteX46" fmla="*/ 1086864 w 2695718"/>
              <a:gd name="connsiteY46" fmla="*/ 3513924 h 3620138"/>
              <a:gd name="connsiteX47" fmla="*/ 1036851 w 2695718"/>
              <a:gd name="connsiteY47" fmla="*/ 3518639 h 3620138"/>
              <a:gd name="connsiteX48" fmla="*/ 979829 w 2695718"/>
              <a:gd name="connsiteY48" fmla="*/ 3540400 h 3620138"/>
              <a:gd name="connsiteX49" fmla="*/ 910954 w 2695718"/>
              <a:gd name="connsiteY49" fmla="*/ 3570685 h 3620138"/>
              <a:gd name="connsiteX50" fmla="*/ 832905 w 2695718"/>
              <a:gd name="connsiteY50" fmla="*/ 3595520 h 3620138"/>
              <a:gd name="connsiteX51" fmla="*/ 503837 w 2695718"/>
              <a:gd name="connsiteY51" fmla="*/ 3612306 h 3620138"/>
              <a:gd name="connsiteX52" fmla="*/ 280250 w 2695718"/>
              <a:gd name="connsiteY52" fmla="*/ 3556453 h 3620138"/>
              <a:gd name="connsiteX53" fmla="*/ 90755 w 2695718"/>
              <a:gd name="connsiteY53" fmla="*/ 3430769 h 3620138"/>
              <a:gd name="connsiteX54" fmla="*/ 25425 w 2695718"/>
              <a:gd name="connsiteY54" fmla="*/ 3024003 h 3620138"/>
              <a:gd name="connsiteX55" fmla="*/ 93220 w 2695718"/>
              <a:gd name="connsiteY55" fmla="*/ 2879543 h 3620138"/>
              <a:gd name="connsiteX56" fmla="*/ 183512 w 2695718"/>
              <a:gd name="connsiteY56" fmla="*/ 2743047 h 3620138"/>
              <a:gd name="connsiteX57" fmla="*/ 289768 w 2695718"/>
              <a:gd name="connsiteY57" fmla="*/ 2604212 h 3620138"/>
              <a:gd name="connsiteX58" fmla="*/ 413850 w 2695718"/>
              <a:gd name="connsiteY58" fmla="*/ 2476799 h 3620138"/>
              <a:gd name="connsiteX59" fmla="*/ 426483 w 2695718"/>
              <a:gd name="connsiteY59" fmla="*/ 2458671 h 3620138"/>
              <a:gd name="connsiteX60" fmla="*/ 443961 w 2695718"/>
              <a:gd name="connsiteY60" fmla="*/ 2435699 h 3620138"/>
              <a:gd name="connsiteX61" fmla="*/ 520798 w 2695718"/>
              <a:gd name="connsiteY61" fmla="*/ 2341555 h 3620138"/>
              <a:gd name="connsiteX62" fmla="*/ 630255 w 2695718"/>
              <a:gd name="connsiteY62" fmla="*/ 2321480 h 3620138"/>
              <a:gd name="connsiteX63" fmla="*/ 655781 w 2695718"/>
              <a:gd name="connsiteY63" fmla="*/ 2296735 h 3620138"/>
              <a:gd name="connsiteX64" fmla="*/ 790678 w 2695718"/>
              <a:gd name="connsiteY64" fmla="*/ 2325289 h 3620138"/>
              <a:gd name="connsiteX65" fmla="*/ 774326 w 2695718"/>
              <a:gd name="connsiteY65" fmla="*/ 2332495 h 3620138"/>
              <a:gd name="connsiteX66" fmla="*/ 774557 w 2695718"/>
              <a:gd name="connsiteY66" fmla="*/ 2376449 h 3620138"/>
              <a:gd name="connsiteX67" fmla="*/ 778046 w 2695718"/>
              <a:gd name="connsiteY67" fmla="*/ 2447898 h 3620138"/>
              <a:gd name="connsiteX68" fmla="*/ 760567 w 2695718"/>
              <a:gd name="connsiteY68" fmla="*/ 2533907 h 3620138"/>
              <a:gd name="connsiteX69" fmla="*/ 651022 w 2695718"/>
              <a:gd name="connsiteY69" fmla="*/ 2686109 h 3620138"/>
              <a:gd name="connsiteX70" fmla="*/ 591665 w 2695718"/>
              <a:gd name="connsiteY70" fmla="*/ 2778738 h 3620138"/>
              <a:gd name="connsiteX71" fmla="*/ 559649 w 2695718"/>
              <a:gd name="connsiteY71" fmla="*/ 2882182 h 3620138"/>
              <a:gd name="connsiteX72" fmla="*/ 551601 w 2695718"/>
              <a:gd name="connsiteY72" fmla="*/ 2939724 h 3620138"/>
              <a:gd name="connsiteX73" fmla="*/ 545806 w 2695718"/>
              <a:gd name="connsiteY73" fmla="*/ 3015263 h 3620138"/>
              <a:gd name="connsiteX74" fmla="*/ 557139 w 2695718"/>
              <a:gd name="connsiteY74" fmla="*/ 3042000 h 3620138"/>
              <a:gd name="connsiteX75" fmla="*/ 687537 w 2695718"/>
              <a:gd name="connsiteY75" fmla="*/ 3049700 h 3620138"/>
              <a:gd name="connsiteX76" fmla="*/ 826546 w 2695718"/>
              <a:gd name="connsiteY76" fmla="*/ 3021969 h 3620138"/>
              <a:gd name="connsiteX77" fmla="*/ 968062 w 2695718"/>
              <a:gd name="connsiteY77" fmla="*/ 2972690 h 3620138"/>
              <a:gd name="connsiteX78" fmla="*/ 1128354 w 2695718"/>
              <a:gd name="connsiteY78" fmla="*/ 2905069 h 3620138"/>
              <a:gd name="connsiteX79" fmla="*/ 1264335 w 2695718"/>
              <a:gd name="connsiteY79" fmla="*/ 2843157 h 3620138"/>
              <a:gd name="connsiteX80" fmla="*/ 1368599 w 2695718"/>
              <a:gd name="connsiteY80" fmla="*/ 2786223 h 3620138"/>
              <a:gd name="connsiteX81" fmla="*/ 1466637 w 2695718"/>
              <a:gd name="connsiteY81" fmla="*/ 2712762 h 3620138"/>
              <a:gd name="connsiteX82" fmla="*/ 1497700 w 2695718"/>
              <a:gd name="connsiteY82" fmla="*/ 2658247 h 3620138"/>
              <a:gd name="connsiteX83" fmla="*/ 1431463 w 2695718"/>
              <a:gd name="connsiteY83" fmla="*/ 2492849 h 3620138"/>
              <a:gd name="connsiteX84" fmla="*/ 1328883 w 2695718"/>
              <a:gd name="connsiteY84" fmla="*/ 2369330 h 3620138"/>
              <a:gd name="connsiteX85" fmla="*/ 1066184 w 2695718"/>
              <a:gd name="connsiteY85" fmla="*/ 2180051 h 3620138"/>
              <a:gd name="connsiteX86" fmla="*/ 795785 w 2695718"/>
              <a:gd name="connsiteY86" fmla="*/ 2008510 h 3620138"/>
              <a:gd name="connsiteX87" fmla="*/ 426049 w 2695718"/>
              <a:gd name="connsiteY87" fmla="*/ 1756540 h 3620138"/>
              <a:gd name="connsiteX88" fmla="*/ 267833 w 2695718"/>
              <a:gd name="connsiteY88" fmla="*/ 1597459 h 3620138"/>
              <a:gd name="connsiteX89" fmla="*/ 148728 w 2695718"/>
              <a:gd name="connsiteY89" fmla="*/ 1409910 h 3620138"/>
              <a:gd name="connsiteX90" fmla="*/ 90710 w 2695718"/>
              <a:gd name="connsiteY90" fmla="*/ 1223224 h 3620138"/>
              <a:gd name="connsiteX91" fmla="*/ 113726 w 2695718"/>
              <a:gd name="connsiteY91" fmla="*/ 1023734 h 3620138"/>
              <a:gd name="connsiteX92" fmla="*/ 192901 w 2695718"/>
              <a:gd name="connsiteY92" fmla="*/ 832724 h 3620138"/>
              <a:gd name="connsiteX93" fmla="*/ 352069 w 2695718"/>
              <a:gd name="connsiteY93" fmla="*/ 626484 h 3620138"/>
              <a:gd name="connsiteX94" fmla="*/ 597634 w 2695718"/>
              <a:gd name="connsiteY94" fmla="*/ 393725 h 3620138"/>
              <a:gd name="connsiteX95" fmla="*/ 919693 w 2695718"/>
              <a:gd name="connsiteY95" fmla="*/ 193412 h 3620138"/>
              <a:gd name="connsiteX96" fmla="*/ 1023223 w 2695718"/>
              <a:gd name="connsiteY96" fmla="*/ 155340 h 3620138"/>
              <a:gd name="connsiteX97" fmla="*/ 1115418 w 2695718"/>
              <a:gd name="connsiteY97" fmla="*/ 119862 h 3620138"/>
              <a:gd name="connsiteX98" fmla="*/ 1610012 w 2695718"/>
              <a:gd name="connsiteY98" fmla="*/ 8329 h 3620138"/>
              <a:gd name="connsiteX99" fmla="*/ 1848829 w 2695718"/>
              <a:gd name="connsiteY99" fmla="*/ 0 h 3620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2695718" h="3620138">
                <a:moveTo>
                  <a:pt x="1848829" y="0"/>
                </a:moveTo>
                <a:cubicBezTo>
                  <a:pt x="1928464" y="44"/>
                  <a:pt x="2008129" y="2907"/>
                  <a:pt x="2087819" y="8589"/>
                </a:cubicBezTo>
                <a:lnTo>
                  <a:pt x="2356058" y="46140"/>
                </a:lnTo>
                <a:cubicBezTo>
                  <a:pt x="2410512" y="53869"/>
                  <a:pt x="2461433" y="63664"/>
                  <a:pt x="2508823" y="75518"/>
                </a:cubicBezTo>
                <a:cubicBezTo>
                  <a:pt x="2556211" y="87372"/>
                  <a:pt x="2600873" y="109912"/>
                  <a:pt x="2642810" y="143139"/>
                </a:cubicBezTo>
                <a:cubicBezTo>
                  <a:pt x="2665482" y="159810"/>
                  <a:pt x="2681172" y="179393"/>
                  <a:pt x="2689882" y="201891"/>
                </a:cubicBezTo>
                <a:cubicBezTo>
                  <a:pt x="2698593" y="224389"/>
                  <a:pt x="2697553" y="254617"/>
                  <a:pt x="2686767" y="292573"/>
                </a:cubicBezTo>
                <a:cubicBezTo>
                  <a:pt x="2686652" y="292805"/>
                  <a:pt x="2686594" y="299929"/>
                  <a:pt x="2686594" y="313945"/>
                </a:cubicBezTo>
                <a:cubicBezTo>
                  <a:pt x="2682961" y="328425"/>
                  <a:pt x="2681143" y="343005"/>
                  <a:pt x="2681143" y="357684"/>
                </a:cubicBezTo>
                <a:cubicBezTo>
                  <a:pt x="2681143" y="372366"/>
                  <a:pt x="2675808" y="390437"/>
                  <a:pt x="2665135" y="411896"/>
                </a:cubicBezTo>
                <a:cubicBezTo>
                  <a:pt x="2642984" y="459773"/>
                  <a:pt x="2625405" y="504048"/>
                  <a:pt x="2612396" y="544715"/>
                </a:cubicBezTo>
                <a:cubicBezTo>
                  <a:pt x="2599390" y="585383"/>
                  <a:pt x="2591126" y="628504"/>
                  <a:pt x="2587606" y="674074"/>
                </a:cubicBezTo>
                <a:cubicBezTo>
                  <a:pt x="2582819" y="697956"/>
                  <a:pt x="2574179" y="724492"/>
                  <a:pt x="2561691" y="753680"/>
                </a:cubicBezTo>
                <a:cubicBezTo>
                  <a:pt x="2549203" y="782868"/>
                  <a:pt x="2535689" y="808366"/>
                  <a:pt x="2521154" y="830172"/>
                </a:cubicBezTo>
                <a:cubicBezTo>
                  <a:pt x="2510770" y="850939"/>
                  <a:pt x="2497835" y="871012"/>
                  <a:pt x="2482345" y="890395"/>
                </a:cubicBezTo>
                <a:cubicBezTo>
                  <a:pt x="2466858" y="909776"/>
                  <a:pt x="2454209" y="927659"/>
                  <a:pt x="2444402" y="944041"/>
                </a:cubicBezTo>
                <a:cubicBezTo>
                  <a:pt x="2417868" y="988172"/>
                  <a:pt x="2379651" y="1025234"/>
                  <a:pt x="2329754" y="1055230"/>
                </a:cubicBezTo>
                <a:cubicBezTo>
                  <a:pt x="2295199" y="1071440"/>
                  <a:pt x="2265795" y="1085457"/>
                  <a:pt x="2241537" y="1097282"/>
                </a:cubicBezTo>
                <a:cubicBezTo>
                  <a:pt x="2217281" y="1109110"/>
                  <a:pt x="2190327" y="1118741"/>
                  <a:pt x="2160678" y="1126184"/>
                </a:cubicBezTo>
                <a:cubicBezTo>
                  <a:pt x="2106971" y="1145796"/>
                  <a:pt x="2062036" y="1144180"/>
                  <a:pt x="2025865" y="1121338"/>
                </a:cubicBezTo>
                <a:cubicBezTo>
                  <a:pt x="1994775" y="1107205"/>
                  <a:pt x="1958650" y="1096706"/>
                  <a:pt x="1917492" y="1089842"/>
                </a:cubicBezTo>
                <a:cubicBezTo>
                  <a:pt x="1876331" y="1082976"/>
                  <a:pt x="1831466" y="1075478"/>
                  <a:pt x="1782897" y="1067344"/>
                </a:cubicBezTo>
                <a:cubicBezTo>
                  <a:pt x="1702770" y="1057366"/>
                  <a:pt x="1618723" y="1046938"/>
                  <a:pt x="1530753" y="1036065"/>
                </a:cubicBezTo>
                <a:cubicBezTo>
                  <a:pt x="1442784" y="1025192"/>
                  <a:pt x="1355966" y="1021485"/>
                  <a:pt x="1270304" y="1024944"/>
                </a:cubicBezTo>
                <a:cubicBezTo>
                  <a:pt x="1240250" y="1028754"/>
                  <a:pt x="1212603" y="1032345"/>
                  <a:pt x="1187367" y="1035717"/>
                </a:cubicBezTo>
                <a:cubicBezTo>
                  <a:pt x="1162130" y="1039093"/>
                  <a:pt x="1139531" y="1043289"/>
                  <a:pt x="1119572" y="1048308"/>
                </a:cubicBezTo>
                <a:lnTo>
                  <a:pt x="919780" y="1089495"/>
                </a:lnTo>
                <a:cubicBezTo>
                  <a:pt x="838269" y="1110609"/>
                  <a:pt x="787319" y="1136365"/>
                  <a:pt x="766928" y="1166765"/>
                </a:cubicBezTo>
                <a:cubicBezTo>
                  <a:pt x="746534" y="1197166"/>
                  <a:pt x="743464" y="1232340"/>
                  <a:pt x="757713" y="1272287"/>
                </a:cubicBezTo>
                <a:cubicBezTo>
                  <a:pt x="771961" y="1312233"/>
                  <a:pt x="799476" y="1354243"/>
                  <a:pt x="840260" y="1398314"/>
                </a:cubicBezTo>
                <a:cubicBezTo>
                  <a:pt x="881042" y="1442386"/>
                  <a:pt x="928056" y="1483429"/>
                  <a:pt x="981300" y="1521443"/>
                </a:cubicBezTo>
                <a:cubicBezTo>
                  <a:pt x="1016315" y="1544865"/>
                  <a:pt x="1056968" y="1572943"/>
                  <a:pt x="1103261" y="1605680"/>
                </a:cubicBezTo>
                <a:cubicBezTo>
                  <a:pt x="1149555" y="1638414"/>
                  <a:pt x="1191852" y="1670472"/>
                  <a:pt x="1230156" y="1701854"/>
                </a:cubicBezTo>
                <a:cubicBezTo>
                  <a:pt x="1247806" y="1713622"/>
                  <a:pt x="1260525" y="1720804"/>
                  <a:pt x="1268315" y="1723400"/>
                </a:cubicBezTo>
                <a:cubicBezTo>
                  <a:pt x="1337248" y="1759857"/>
                  <a:pt x="1397861" y="1798837"/>
                  <a:pt x="1450152" y="1840342"/>
                </a:cubicBezTo>
                <a:cubicBezTo>
                  <a:pt x="1502444" y="1881848"/>
                  <a:pt x="1555124" y="1925355"/>
                  <a:pt x="1608197" y="1970870"/>
                </a:cubicBezTo>
                <a:cubicBezTo>
                  <a:pt x="1765448" y="2112775"/>
                  <a:pt x="1873203" y="2302070"/>
                  <a:pt x="1931464" y="2538753"/>
                </a:cubicBezTo>
                <a:cubicBezTo>
                  <a:pt x="1949579" y="2593091"/>
                  <a:pt x="1951928" y="2661449"/>
                  <a:pt x="1938517" y="2743825"/>
                </a:cubicBezTo>
                <a:cubicBezTo>
                  <a:pt x="1925105" y="2826199"/>
                  <a:pt x="1894228" y="2910102"/>
                  <a:pt x="1845888" y="2995533"/>
                </a:cubicBezTo>
                <a:cubicBezTo>
                  <a:pt x="1831813" y="3023684"/>
                  <a:pt x="1815184" y="3053738"/>
                  <a:pt x="1796006" y="3085696"/>
                </a:cubicBezTo>
                <a:cubicBezTo>
                  <a:pt x="1776825" y="3117655"/>
                  <a:pt x="1757140" y="3145430"/>
                  <a:pt x="1736949" y="3169023"/>
                </a:cubicBezTo>
                <a:cubicBezTo>
                  <a:pt x="1727778" y="3182753"/>
                  <a:pt x="1716110" y="3197706"/>
                  <a:pt x="1701949" y="3213887"/>
                </a:cubicBezTo>
                <a:cubicBezTo>
                  <a:pt x="1687788" y="3230069"/>
                  <a:pt x="1672774" y="3244128"/>
                  <a:pt x="1656911" y="3256069"/>
                </a:cubicBezTo>
                <a:cubicBezTo>
                  <a:pt x="1605224" y="3307755"/>
                  <a:pt x="1547987" y="3351249"/>
                  <a:pt x="1485196" y="3386554"/>
                </a:cubicBezTo>
                <a:cubicBezTo>
                  <a:pt x="1422406" y="3421859"/>
                  <a:pt x="1360899" y="3451912"/>
                  <a:pt x="1300676" y="3476715"/>
                </a:cubicBezTo>
                <a:cubicBezTo>
                  <a:pt x="1268891" y="3496964"/>
                  <a:pt x="1233586" y="3509136"/>
                  <a:pt x="1194764" y="3513232"/>
                </a:cubicBezTo>
                <a:cubicBezTo>
                  <a:pt x="1155942" y="3517326"/>
                  <a:pt x="1119975" y="3517557"/>
                  <a:pt x="1086864" y="3513924"/>
                </a:cubicBezTo>
                <a:cubicBezTo>
                  <a:pt x="1071924" y="3513924"/>
                  <a:pt x="1055253" y="3515495"/>
                  <a:pt x="1036851" y="3518639"/>
                </a:cubicBezTo>
                <a:cubicBezTo>
                  <a:pt x="1018449" y="3521782"/>
                  <a:pt x="999442" y="3529038"/>
                  <a:pt x="979829" y="3540400"/>
                </a:cubicBezTo>
                <a:cubicBezTo>
                  <a:pt x="954158" y="3553207"/>
                  <a:pt x="931200" y="3563301"/>
                  <a:pt x="910954" y="3570685"/>
                </a:cubicBezTo>
                <a:cubicBezTo>
                  <a:pt x="890705" y="3578070"/>
                  <a:pt x="864689" y="3586346"/>
                  <a:pt x="832905" y="3595520"/>
                </a:cubicBezTo>
                <a:cubicBezTo>
                  <a:pt x="714418" y="3621190"/>
                  <a:pt x="604729" y="3626786"/>
                  <a:pt x="503837" y="3612306"/>
                </a:cubicBezTo>
                <a:cubicBezTo>
                  <a:pt x="427924" y="3600942"/>
                  <a:pt x="353395" y="3582324"/>
                  <a:pt x="280250" y="3556453"/>
                </a:cubicBezTo>
                <a:cubicBezTo>
                  <a:pt x="207105" y="3530580"/>
                  <a:pt x="143940" y="3488685"/>
                  <a:pt x="90755" y="3430769"/>
                </a:cubicBezTo>
                <a:cubicBezTo>
                  <a:pt x="-1774" y="3325034"/>
                  <a:pt x="-23549" y="3189443"/>
                  <a:pt x="25425" y="3024003"/>
                </a:cubicBezTo>
                <a:cubicBezTo>
                  <a:pt x="44577" y="2974163"/>
                  <a:pt x="67175" y="2926010"/>
                  <a:pt x="93220" y="2879543"/>
                </a:cubicBezTo>
                <a:cubicBezTo>
                  <a:pt x="119264" y="2833079"/>
                  <a:pt x="149362" y="2787577"/>
                  <a:pt x="183512" y="2743047"/>
                </a:cubicBezTo>
                <a:cubicBezTo>
                  <a:pt x="215413" y="2695283"/>
                  <a:pt x="250830" y="2649003"/>
                  <a:pt x="289768" y="2604212"/>
                </a:cubicBezTo>
                <a:cubicBezTo>
                  <a:pt x="328706" y="2559418"/>
                  <a:pt x="370066" y="2516947"/>
                  <a:pt x="413850" y="2476799"/>
                </a:cubicBezTo>
                <a:cubicBezTo>
                  <a:pt x="416849" y="2473742"/>
                  <a:pt x="421061" y="2467699"/>
                  <a:pt x="426483" y="2458671"/>
                </a:cubicBezTo>
                <a:cubicBezTo>
                  <a:pt x="431905" y="2449645"/>
                  <a:pt x="437732" y="2441986"/>
                  <a:pt x="443961" y="2435699"/>
                </a:cubicBezTo>
                <a:cubicBezTo>
                  <a:pt x="466978" y="2393589"/>
                  <a:pt x="492591" y="2362206"/>
                  <a:pt x="520798" y="2341555"/>
                </a:cubicBezTo>
                <a:cubicBezTo>
                  <a:pt x="549007" y="2320904"/>
                  <a:pt x="585493" y="2314214"/>
                  <a:pt x="630255" y="2321480"/>
                </a:cubicBezTo>
                <a:cubicBezTo>
                  <a:pt x="628929" y="2324710"/>
                  <a:pt x="637437" y="2316463"/>
                  <a:pt x="655781" y="2296735"/>
                </a:cubicBezTo>
                <a:cubicBezTo>
                  <a:pt x="674126" y="2277007"/>
                  <a:pt x="719090" y="2286525"/>
                  <a:pt x="790678" y="2325289"/>
                </a:cubicBezTo>
                <a:lnTo>
                  <a:pt x="774326" y="2332495"/>
                </a:lnTo>
                <a:lnTo>
                  <a:pt x="774557" y="2376449"/>
                </a:lnTo>
                <a:cubicBezTo>
                  <a:pt x="775023" y="2415387"/>
                  <a:pt x="776186" y="2439203"/>
                  <a:pt x="778046" y="2447898"/>
                </a:cubicBezTo>
                <a:cubicBezTo>
                  <a:pt x="782834" y="2476683"/>
                  <a:pt x="777006" y="2505353"/>
                  <a:pt x="760567" y="2533907"/>
                </a:cubicBezTo>
                <a:lnTo>
                  <a:pt x="651022" y="2686109"/>
                </a:lnTo>
                <a:cubicBezTo>
                  <a:pt x="625757" y="2717607"/>
                  <a:pt x="605971" y="2748482"/>
                  <a:pt x="591665" y="2778738"/>
                </a:cubicBezTo>
                <a:cubicBezTo>
                  <a:pt x="577359" y="2808994"/>
                  <a:pt x="566686" y="2843475"/>
                  <a:pt x="559649" y="2882182"/>
                </a:cubicBezTo>
                <a:cubicBezTo>
                  <a:pt x="554285" y="2901044"/>
                  <a:pt x="551601" y="2920225"/>
                  <a:pt x="551601" y="2939724"/>
                </a:cubicBezTo>
                <a:cubicBezTo>
                  <a:pt x="551601" y="2959221"/>
                  <a:pt x="549670" y="2984399"/>
                  <a:pt x="545806" y="3015263"/>
                </a:cubicBezTo>
                <a:cubicBezTo>
                  <a:pt x="538824" y="3030319"/>
                  <a:pt x="542604" y="3039229"/>
                  <a:pt x="557139" y="3042000"/>
                </a:cubicBezTo>
                <a:cubicBezTo>
                  <a:pt x="595732" y="3054230"/>
                  <a:pt x="639197" y="3056795"/>
                  <a:pt x="687537" y="3049700"/>
                </a:cubicBezTo>
                <a:cubicBezTo>
                  <a:pt x="735185" y="3042894"/>
                  <a:pt x="781521" y="3033650"/>
                  <a:pt x="826546" y="3021969"/>
                </a:cubicBezTo>
                <a:cubicBezTo>
                  <a:pt x="871569" y="3010289"/>
                  <a:pt x="918741" y="2993862"/>
                  <a:pt x="968062" y="2972690"/>
                </a:cubicBezTo>
                <a:cubicBezTo>
                  <a:pt x="1033707" y="2944194"/>
                  <a:pt x="1087138" y="2921653"/>
                  <a:pt x="1128354" y="2905069"/>
                </a:cubicBezTo>
                <a:cubicBezTo>
                  <a:pt x="1169570" y="2888485"/>
                  <a:pt x="1214898" y="2867847"/>
                  <a:pt x="1264335" y="2843157"/>
                </a:cubicBezTo>
                <a:cubicBezTo>
                  <a:pt x="1302233" y="2824179"/>
                  <a:pt x="1336988" y="2805201"/>
                  <a:pt x="1368599" y="2786223"/>
                </a:cubicBezTo>
                <a:cubicBezTo>
                  <a:pt x="1400210" y="2767244"/>
                  <a:pt x="1432889" y="2742757"/>
                  <a:pt x="1466637" y="2712762"/>
                </a:cubicBezTo>
                <a:cubicBezTo>
                  <a:pt x="1503496" y="2690839"/>
                  <a:pt x="1513851" y="2672669"/>
                  <a:pt x="1497700" y="2658247"/>
                </a:cubicBezTo>
                <a:cubicBezTo>
                  <a:pt x="1479759" y="2597159"/>
                  <a:pt x="1457681" y="2542026"/>
                  <a:pt x="1431463" y="2492849"/>
                </a:cubicBezTo>
                <a:cubicBezTo>
                  <a:pt x="1405245" y="2443673"/>
                  <a:pt x="1371051" y="2402499"/>
                  <a:pt x="1328883" y="2369330"/>
                </a:cubicBezTo>
                <a:cubicBezTo>
                  <a:pt x="1244491" y="2299647"/>
                  <a:pt x="1156923" y="2236554"/>
                  <a:pt x="1066184" y="2180051"/>
                </a:cubicBezTo>
                <a:cubicBezTo>
                  <a:pt x="975444" y="2123548"/>
                  <a:pt x="885312" y="2066368"/>
                  <a:pt x="795785" y="2008510"/>
                </a:cubicBezTo>
                <a:cubicBezTo>
                  <a:pt x="657857" y="1929769"/>
                  <a:pt x="534614" y="1845780"/>
                  <a:pt x="426049" y="1756540"/>
                </a:cubicBezTo>
                <a:cubicBezTo>
                  <a:pt x="365307" y="1710105"/>
                  <a:pt x="312569" y="1657077"/>
                  <a:pt x="267833" y="1597459"/>
                </a:cubicBezTo>
                <a:cubicBezTo>
                  <a:pt x="223100" y="1537840"/>
                  <a:pt x="183396" y="1475323"/>
                  <a:pt x="148728" y="1409910"/>
                </a:cubicBezTo>
                <a:cubicBezTo>
                  <a:pt x="112040" y="1352744"/>
                  <a:pt x="92701" y="1290516"/>
                  <a:pt x="90710" y="1223224"/>
                </a:cubicBezTo>
                <a:cubicBezTo>
                  <a:pt x="88721" y="1155935"/>
                  <a:pt x="96392" y="1089437"/>
                  <a:pt x="113726" y="1023734"/>
                </a:cubicBezTo>
                <a:cubicBezTo>
                  <a:pt x="131060" y="958031"/>
                  <a:pt x="157452" y="894359"/>
                  <a:pt x="192901" y="832724"/>
                </a:cubicBezTo>
                <a:cubicBezTo>
                  <a:pt x="228348" y="771088"/>
                  <a:pt x="281405" y="702341"/>
                  <a:pt x="352069" y="626484"/>
                </a:cubicBezTo>
                <a:cubicBezTo>
                  <a:pt x="409870" y="543186"/>
                  <a:pt x="491725" y="465600"/>
                  <a:pt x="597634" y="393725"/>
                </a:cubicBezTo>
                <a:cubicBezTo>
                  <a:pt x="703545" y="321848"/>
                  <a:pt x="810898" y="255077"/>
                  <a:pt x="919693" y="193412"/>
                </a:cubicBezTo>
                <a:cubicBezTo>
                  <a:pt x="957073" y="176799"/>
                  <a:pt x="991583" y="164108"/>
                  <a:pt x="1023223" y="155340"/>
                </a:cubicBezTo>
                <a:cubicBezTo>
                  <a:pt x="1054864" y="146572"/>
                  <a:pt x="1085596" y="134747"/>
                  <a:pt x="1115418" y="119862"/>
                </a:cubicBezTo>
                <a:cubicBezTo>
                  <a:pt x="1285993" y="56698"/>
                  <a:pt x="1450860" y="19520"/>
                  <a:pt x="1610012" y="8329"/>
                </a:cubicBezTo>
                <a:cubicBezTo>
                  <a:pt x="1689590" y="2733"/>
                  <a:pt x="1769196" y="-42"/>
                  <a:pt x="1848829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1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59" r:id="rId2"/>
    <p:sldLayoutId id="2147484230" r:id="rId3"/>
    <p:sldLayoutId id="2147484190" r:id="rId4"/>
    <p:sldLayoutId id="2147484287" r:id="rId5"/>
    <p:sldLayoutId id="2147484300" r:id="rId6"/>
    <p:sldLayoutId id="2147484301" r:id="rId7"/>
    <p:sldLayoutId id="2147484205" r:id="rId8"/>
    <p:sldLayoutId id="2147484291" r:id="rId9"/>
    <p:sldLayoutId id="2147484292" r:id="rId10"/>
    <p:sldLayoutId id="2147484293" r:id="rId11"/>
    <p:sldLayoutId id="2147484294" r:id="rId12"/>
    <p:sldLayoutId id="2147484207" r:id="rId13"/>
    <p:sldLayoutId id="2147484208" r:id="rId14"/>
    <p:sldLayoutId id="2147484209" r:id="rId15"/>
    <p:sldLayoutId id="2147484288" r:id="rId16"/>
    <p:sldLayoutId id="2147484297" r:id="rId17"/>
    <p:sldLayoutId id="2147484298" r:id="rId18"/>
    <p:sldLayoutId id="2147484289" r:id="rId19"/>
    <p:sldLayoutId id="2147484296" r:id="rId20"/>
    <p:sldLayoutId id="2147484322" r:id="rId21"/>
    <p:sldLayoutId id="2147484323" r:id="rId22"/>
    <p:sldLayoutId id="2147484299" r:id="rId23"/>
    <p:sldLayoutId id="2147484304" r:id="rId24"/>
    <p:sldLayoutId id="2147484305" r:id="rId25"/>
    <p:sldLayoutId id="2147484339" r:id="rId26"/>
    <p:sldLayoutId id="2147484238" r:id="rId27"/>
    <p:sldLayoutId id="2147484177" r:id="rId28"/>
    <p:sldLayoutId id="2147484310" r:id="rId29"/>
    <p:sldLayoutId id="2147484307" r:id="rId30"/>
    <p:sldLayoutId id="2147484309" r:id="rId31"/>
    <p:sldLayoutId id="2147484312" r:id="rId32"/>
    <p:sldLayoutId id="2147484317" r:id="rId33"/>
    <p:sldLayoutId id="2147484313" r:id="rId34"/>
    <p:sldLayoutId id="2147484314" r:id="rId35"/>
    <p:sldLayoutId id="2147484324" r:id="rId36"/>
    <p:sldLayoutId id="2147484319" r:id="rId37"/>
    <p:sldLayoutId id="2147484320" r:id="rId38"/>
    <p:sldLayoutId id="2147484321" r:id="rId39"/>
    <p:sldLayoutId id="2147484330" r:id="rId40"/>
    <p:sldLayoutId id="2147484332" r:id="rId41"/>
    <p:sldLayoutId id="2147484336" r:id="rId42"/>
    <p:sldLayoutId id="2147484337" r:id="rId43"/>
    <p:sldLayoutId id="2147484333" r:id="rId44"/>
    <p:sldLayoutId id="2147484335" r:id="rId45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29.png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30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0.png"/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31.png"/><Relationship Id="rId4" Type="http://schemas.openxmlformats.org/officeDocument/2006/relationships/image" Target="../media/image30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32.png"/><Relationship Id="rId4" Type="http://schemas.openxmlformats.org/officeDocument/2006/relationships/image" Target="../media/image3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32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351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44.png"/><Relationship Id="rId11" Type="http://schemas.openxmlformats.org/officeDocument/2006/relationships/image" Target="../media/image50.png"/><Relationship Id="rId5" Type="http://schemas.openxmlformats.org/officeDocument/2006/relationships/image" Target="../media/image43.png"/><Relationship Id="rId10" Type="http://schemas.openxmlformats.org/officeDocument/2006/relationships/image" Target="../media/image49.png"/><Relationship Id="rId4" Type="http://schemas.openxmlformats.org/officeDocument/2006/relationships/image" Target="../media/image350.png"/><Relationship Id="rId9" Type="http://schemas.openxmlformats.org/officeDocument/2006/relationships/image" Target="../media/image4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61.png"/><Relationship Id="rId18" Type="http://schemas.openxmlformats.org/officeDocument/2006/relationships/image" Target="../media/image65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12" Type="http://schemas.openxmlformats.org/officeDocument/2006/relationships/image" Target="../media/image60.png"/><Relationship Id="rId17" Type="http://schemas.openxmlformats.org/officeDocument/2006/relationships/image" Target="../media/image62.png"/><Relationship Id="rId2" Type="http://schemas.openxmlformats.org/officeDocument/2006/relationships/image" Target="../media/image40.png"/><Relationship Id="rId16" Type="http://schemas.openxmlformats.org/officeDocument/2006/relationships/image" Target="../media/image64.png"/><Relationship Id="rId20" Type="http://schemas.openxmlformats.org/officeDocument/2006/relationships/image" Target="../media/image68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4.png"/><Relationship Id="rId11" Type="http://schemas.openxmlformats.org/officeDocument/2006/relationships/image" Target="../media/image58.png"/><Relationship Id="rId5" Type="http://schemas.openxmlformats.org/officeDocument/2006/relationships/image" Target="../media/image53.png"/><Relationship Id="rId15" Type="http://schemas.openxmlformats.org/officeDocument/2006/relationships/image" Target="../media/image63.png"/><Relationship Id="rId10" Type="http://schemas.openxmlformats.org/officeDocument/2006/relationships/image" Target="../media/image57.png"/><Relationship Id="rId19" Type="http://schemas.openxmlformats.org/officeDocument/2006/relationships/image" Target="../media/image66.png"/><Relationship Id="rId4" Type="http://schemas.openxmlformats.org/officeDocument/2006/relationships/image" Target="../media/image52.png"/><Relationship Id="rId9" Type="http://schemas.openxmlformats.org/officeDocument/2006/relationships/image" Target="../media/image48.png"/><Relationship Id="rId14" Type="http://schemas.openxmlformats.org/officeDocument/2006/relationships/image" Target="../media/image5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0.png"/><Relationship Id="rId2" Type="http://schemas.openxmlformats.org/officeDocument/2006/relationships/image" Target="../media/image400.png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13" Type="http://schemas.openxmlformats.org/officeDocument/2006/relationships/image" Target="../media/image83.png"/><Relationship Id="rId18" Type="http://schemas.openxmlformats.org/officeDocument/2006/relationships/image" Target="../media/image88.png"/><Relationship Id="rId26" Type="http://schemas.openxmlformats.org/officeDocument/2006/relationships/image" Target="../media/image96.png"/><Relationship Id="rId3" Type="http://schemas.openxmlformats.org/officeDocument/2006/relationships/image" Target="../media/image73.png"/><Relationship Id="rId21" Type="http://schemas.openxmlformats.org/officeDocument/2006/relationships/image" Target="../media/image91.png"/><Relationship Id="rId7" Type="http://schemas.openxmlformats.org/officeDocument/2006/relationships/image" Target="../media/image77.png"/><Relationship Id="rId12" Type="http://schemas.openxmlformats.org/officeDocument/2006/relationships/image" Target="../media/image82.png"/><Relationship Id="rId17" Type="http://schemas.openxmlformats.org/officeDocument/2006/relationships/image" Target="../media/image87.png"/><Relationship Id="rId25" Type="http://schemas.openxmlformats.org/officeDocument/2006/relationships/image" Target="../media/image95.png"/><Relationship Id="rId2" Type="http://schemas.openxmlformats.org/officeDocument/2006/relationships/image" Target="../media/image72.png"/><Relationship Id="rId16" Type="http://schemas.openxmlformats.org/officeDocument/2006/relationships/image" Target="../media/image67.png"/><Relationship Id="rId20" Type="http://schemas.openxmlformats.org/officeDocument/2006/relationships/image" Target="../media/image90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76.png"/><Relationship Id="rId11" Type="http://schemas.openxmlformats.org/officeDocument/2006/relationships/image" Target="../media/image81.png"/><Relationship Id="rId24" Type="http://schemas.openxmlformats.org/officeDocument/2006/relationships/image" Target="../media/image94.png"/><Relationship Id="rId5" Type="http://schemas.openxmlformats.org/officeDocument/2006/relationships/image" Target="../media/image75.png"/><Relationship Id="rId15" Type="http://schemas.openxmlformats.org/officeDocument/2006/relationships/image" Target="../media/image85.png"/><Relationship Id="rId23" Type="http://schemas.openxmlformats.org/officeDocument/2006/relationships/image" Target="../media/image70.png"/><Relationship Id="rId10" Type="http://schemas.openxmlformats.org/officeDocument/2006/relationships/image" Target="../media/image80.png"/><Relationship Id="rId19" Type="http://schemas.openxmlformats.org/officeDocument/2006/relationships/image" Target="../media/image69.png"/><Relationship Id="rId4" Type="http://schemas.openxmlformats.org/officeDocument/2006/relationships/image" Target="../media/image74.png"/><Relationship Id="rId9" Type="http://schemas.openxmlformats.org/officeDocument/2006/relationships/image" Target="../media/image79.png"/><Relationship Id="rId14" Type="http://schemas.openxmlformats.org/officeDocument/2006/relationships/image" Target="../media/image84.png"/><Relationship Id="rId22" Type="http://schemas.openxmlformats.org/officeDocument/2006/relationships/image" Target="../media/image92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13" Type="http://schemas.openxmlformats.org/officeDocument/2006/relationships/image" Target="../media/image97.png"/><Relationship Id="rId18" Type="http://schemas.openxmlformats.org/officeDocument/2006/relationships/image" Target="../media/image700.png"/><Relationship Id="rId26" Type="http://schemas.openxmlformats.org/officeDocument/2006/relationships/image" Target="../media/image110.png"/><Relationship Id="rId3" Type="http://schemas.openxmlformats.org/officeDocument/2006/relationships/image" Target="../media/image73.png"/><Relationship Id="rId21" Type="http://schemas.openxmlformats.org/officeDocument/2006/relationships/image" Target="../media/image105.png"/><Relationship Id="rId7" Type="http://schemas.openxmlformats.org/officeDocument/2006/relationships/image" Target="../media/image77.png"/><Relationship Id="rId12" Type="http://schemas.openxmlformats.org/officeDocument/2006/relationships/image" Target="../media/image690.png"/><Relationship Id="rId17" Type="http://schemas.openxmlformats.org/officeDocument/2006/relationships/image" Target="../media/image101.png"/><Relationship Id="rId25" Type="http://schemas.openxmlformats.org/officeDocument/2006/relationships/image" Target="../media/image109.png"/><Relationship Id="rId2" Type="http://schemas.openxmlformats.org/officeDocument/2006/relationships/image" Target="../media/image72.png"/><Relationship Id="rId16" Type="http://schemas.openxmlformats.org/officeDocument/2006/relationships/image" Target="../media/image100.png"/><Relationship Id="rId20" Type="http://schemas.openxmlformats.org/officeDocument/2006/relationships/image" Target="../media/image104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76.png"/><Relationship Id="rId11" Type="http://schemas.openxmlformats.org/officeDocument/2006/relationships/image" Target="../media/image81.png"/><Relationship Id="rId24" Type="http://schemas.openxmlformats.org/officeDocument/2006/relationships/image" Target="../media/image108.png"/><Relationship Id="rId5" Type="http://schemas.openxmlformats.org/officeDocument/2006/relationships/image" Target="../media/image75.png"/><Relationship Id="rId15" Type="http://schemas.openxmlformats.org/officeDocument/2006/relationships/image" Target="../media/image99.png"/><Relationship Id="rId23" Type="http://schemas.openxmlformats.org/officeDocument/2006/relationships/image" Target="../media/image107.png"/><Relationship Id="rId10" Type="http://schemas.openxmlformats.org/officeDocument/2006/relationships/image" Target="../media/image80.png"/><Relationship Id="rId19" Type="http://schemas.openxmlformats.org/officeDocument/2006/relationships/image" Target="../media/image103.png"/><Relationship Id="rId4" Type="http://schemas.openxmlformats.org/officeDocument/2006/relationships/image" Target="../media/image74.png"/><Relationship Id="rId9" Type="http://schemas.openxmlformats.org/officeDocument/2006/relationships/image" Target="../media/image79.png"/><Relationship Id="rId14" Type="http://schemas.openxmlformats.org/officeDocument/2006/relationships/image" Target="../media/image98.png"/><Relationship Id="rId22" Type="http://schemas.openxmlformats.org/officeDocument/2006/relationships/image" Target="../media/image106.png"/><Relationship Id="rId27" Type="http://schemas.openxmlformats.org/officeDocument/2006/relationships/image" Target="../media/image11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12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6.png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0.png"/><Relationship Id="rId2" Type="http://schemas.openxmlformats.org/officeDocument/2006/relationships/image" Target="../media/image1060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120.png"/><Relationship Id="rId4" Type="http://schemas.openxmlformats.org/officeDocument/2006/relationships/image" Target="../media/image117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.png"/><Relationship Id="rId18" Type="http://schemas.openxmlformats.org/officeDocument/2006/relationships/image" Target="../media/image15.png"/><Relationship Id="rId3" Type="http://schemas.openxmlformats.org/officeDocument/2006/relationships/image" Target="../media/image9.png"/><Relationship Id="rId21" Type="http://schemas.openxmlformats.org/officeDocument/2006/relationships/image" Target="../media/image19.png"/><Relationship Id="rId12" Type="http://schemas.openxmlformats.org/officeDocument/2006/relationships/image" Target="../media/image16.png"/><Relationship Id="rId17" Type="http://schemas.openxmlformats.org/officeDocument/2006/relationships/image" Target="../media/image20.png"/><Relationship Id="rId2" Type="http://schemas.openxmlformats.org/officeDocument/2006/relationships/image" Target="../media/image8.png"/><Relationship Id="rId16" Type="http://schemas.microsoft.com/office/2007/relationships/hdphoto" Target="../media/hdphoto4.wdp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17.xml"/><Relationship Id="rId11" Type="http://schemas.openxmlformats.org/officeDocument/2006/relationships/image" Target="../media/image11.png"/><Relationship Id="rId15" Type="http://schemas.openxmlformats.org/officeDocument/2006/relationships/image" Target="../media/image12.png"/><Relationship Id="rId10" Type="http://schemas.openxmlformats.org/officeDocument/2006/relationships/image" Target="../media/image14.png"/><Relationship Id="rId19" Type="http://schemas.microsoft.com/office/2007/relationships/hdphoto" Target="../media/hdphoto5.wdp"/><Relationship Id="rId4" Type="http://schemas.openxmlformats.org/officeDocument/2006/relationships/image" Target="../media/image10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28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787038" y="2022699"/>
            <a:ext cx="7704908" cy="923330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 smtClean="0">
                <a:solidFill>
                  <a:schemeClr val="accent1"/>
                </a:solidFill>
                <a:latin typeface="Montserrat ExtraBold" panose="00000900000000000000" pitchFamily="50" charset="0"/>
              </a:rPr>
              <a:t>Hitting Sets with Near-Optimal Error for Read-Once Branching Programs</a:t>
            </a:r>
            <a:endParaRPr lang="en-US" sz="3000" dirty="0">
              <a:solidFill>
                <a:schemeClr val="accent1"/>
              </a:solidFill>
              <a:latin typeface="Montserrat ExtraBold" panose="00000900000000000000" pitchFamily="50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132306" y="3317617"/>
            <a:ext cx="2879388" cy="457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 rot="18539450">
            <a:off x="3447143" y="206623"/>
            <a:ext cx="2249714" cy="210457"/>
            <a:chOff x="9942286" y="493486"/>
            <a:chExt cx="2249714" cy="210457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9942286" y="703943"/>
              <a:ext cx="1886857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10305143" y="493486"/>
              <a:ext cx="1886857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8539450">
            <a:off x="3447144" y="4931023"/>
            <a:ext cx="2249714" cy="210457"/>
            <a:chOff x="9942286" y="493486"/>
            <a:chExt cx="2249714" cy="210457"/>
          </a:xfrm>
        </p:grpSpPr>
        <p:cxnSp>
          <p:nvCxnSpPr>
            <p:cNvPr id="21" name="Straight Connector 20"/>
            <p:cNvCxnSpPr/>
            <p:nvPr/>
          </p:nvCxnSpPr>
          <p:spPr>
            <a:xfrm flipH="1">
              <a:off x="9942286" y="703943"/>
              <a:ext cx="1886857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10305143" y="493486"/>
              <a:ext cx="1886857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itle 2"/>
          <p:cNvSpPr txBox="1">
            <a:spLocks/>
          </p:cNvSpPr>
          <p:nvPr/>
        </p:nvSpPr>
        <p:spPr>
          <a:xfrm>
            <a:off x="1074326" y="3733148"/>
            <a:ext cx="7130332" cy="30777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accent3"/>
                </a:solidFill>
                <a:latin typeface="Montserrat Light" panose="00000400000000000000" pitchFamily="50" charset="0"/>
              </a:rPr>
              <a:t>Joint work with </a:t>
            </a:r>
            <a:r>
              <a:rPr lang="de-DE" sz="2000" dirty="0">
                <a:solidFill>
                  <a:schemeClr val="accent3"/>
                </a:solidFill>
                <a:latin typeface="Montserrat Alternates SemiBold" panose="00000700000000000000" pitchFamily="50" charset="0"/>
              </a:rPr>
              <a:t>Mark </a:t>
            </a:r>
            <a:r>
              <a:rPr lang="de-DE" sz="2000" dirty="0" smtClean="0">
                <a:solidFill>
                  <a:schemeClr val="accent3"/>
                </a:solidFill>
                <a:latin typeface="Montserrat Alternates SemiBold" panose="00000700000000000000" pitchFamily="50" charset="0"/>
              </a:rPr>
              <a:t>Braverman</a:t>
            </a:r>
            <a:r>
              <a:rPr lang="de-DE" sz="2000" dirty="0" smtClean="0">
                <a:solidFill>
                  <a:schemeClr val="accent3"/>
                </a:solidFill>
                <a:latin typeface="Montserrat Light" panose="00000400000000000000" pitchFamily="50" charset="0"/>
              </a:rPr>
              <a:t> and </a:t>
            </a:r>
            <a:r>
              <a:rPr lang="de-DE" sz="2000" dirty="0" smtClean="0">
                <a:solidFill>
                  <a:schemeClr val="accent3"/>
                </a:solidFill>
                <a:latin typeface="Montserrat Alternates SemiBold" panose="00000700000000000000" pitchFamily="50" charset="0"/>
              </a:rPr>
              <a:t>Sumegha </a:t>
            </a:r>
            <a:r>
              <a:rPr lang="de-DE" sz="2000" dirty="0">
                <a:solidFill>
                  <a:schemeClr val="accent3"/>
                </a:solidFill>
                <a:latin typeface="Montserrat Alternates SemiBold" panose="00000700000000000000" pitchFamily="50" charset="0"/>
              </a:rPr>
              <a:t>Garg</a:t>
            </a:r>
            <a:endParaRPr lang="en-US" sz="2000" dirty="0">
              <a:solidFill>
                <a:schemeClr val="accent3"/>
              </a:solidFill>
              <a:latin typeface="Montserrat Alternates SemiBold" panose="00000700000000000000" pitchFamily="50" charset="0"/>
            </a:endParaRPr>
          </a:p>
        </p:txBody>
      </p:sp>
      <p:pic>
        <p:nvPicPr>
          <p:cNvPr id="1026" name="Picture 2" descr="Princeton University Arm&amp;Emblem [EPS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716" y="4400550"/>
            <a:ext cx="1551836" cy="43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618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nip Diagonal Corner Rectangle 56"/>
          <p:cNvSpPr/>
          <p:nvPr/>
        </p:nvSpPr>
        <p:spPr bwMode="auto">
          <a:xfrm>
            <a:off x="381000" y="1248764"/>
            <a:ext cx="4800600" cy="782536"/>
          </a:xfrm>
          <a:prstGeom prst="snip2Diag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Footer Text"/>
              <p:cNvSpPr txBox="1"/>
              <p:nvPr/>
            </p:nvSpPr>
            <p:spPr>
              <a:xfrm>
                <a:off x="655115" y="1442548"/>
                <a:ext cx="4526485" cy="44332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There exists a PRG with seed length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⋅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num>
                                  <m:den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𝜀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.</a:t>
                </a:r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58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115" y="1442548"/>
                <a:ext cx="4526485" cy="443326"/>
              </a:xfrm>
              <a:prstGeom prst="rect">
                <a:avLst/>
              </a:prstGeom>
              <a:blipFill>
                <a:blip r:embed="rId2"/>
                <a:stretch>
                  <a:fillRect l="-2423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Snip Diagonal Corner Rectangle 58"/>
          <p:cNvSpPr/>
          <p:nvPr/>
        </p:nvSpPr>
        <p:spPr bwMode="auto">
          <a:xfrm>
            <a:off x="457200" y="1123950"/>
            <a:ext cx="990600" cy="353410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Fact</a:t>
            </a:r>
            <a:endParaRPr lang="en-US" sz="1500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  <p:sp>
        <p:nvSpPr>
          <p:cNvPr id="14" name="Snip Diagonal Corner Rectangle 13"/>
          <p:cNvSpPr/>
          <p:nvPr/>
        </p:nvSpPr>
        <p:spPr bwMode="auto">
          <a:xfrm>
            <a:off x="381000" y="2467963"/>
            <a:ext cx="4800600" cy="865787"/>
          </a:xfrm>
          <a:prstGeom prst="snip2Diag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Footer Text"/>
              <p:cNvSpPr txBox="1"/>
              <p:nvPr/>
            </p:nvSpPr>
            <p:spPr>
              <a:xfrm>
                <a:off x="655115" y="2697756"/>
                <a:ext cx="4221684" cy="44332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srgbClr val="FFD248"/>
                    </a:solidFill>
                    <a:latin typeface="Montserrat Light" panose="00000400000000000000" pitchFamily="50" charset="0"/>
                  </a:rPr>
                  <a:t>Explicit</a:t>
                </a: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PRG with seed length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⋅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num>
                                  <m:den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𝜀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func>
                          <m:funcPr>
                            <m:ctrlPr>
                              <a:rPr lang="en-US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.</a:t>
                </a:r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15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115" y="2697756"/>
                <a:ext cx="4221684" cy="443326"/>
              </a:xfrm>
              <a:prstGeom prst="rect">
                <a:avLst/>
              </a:prstGeom>
              <a:blipFill>
                <a:blip r:embed="rId3"/>
                <a:stretch>
                  <a:fillRect l="-2597" r="-1587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Snip Diagonal Corner Rectangle 15"/>
          <p:cNvSpPr/>
          <p:nvPr/>
        </p:nvSpPr>
        <p:spPr bwMode="auto">
          <a:xfrm>
            <a:off x="457199" y="2343150"/>
            <a:ext cx="1371601" cy="353410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N</a:t>
            </a:r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isan’92</a:t>
            </a:r>
            <a:endParaRPr lang="en-US" sz="1500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  <p:sp>
        <p:nvSpPr>
          <p:cNvPr id="45" name="Snip Diagonal Corner Rectangle 44"/>
          <p:cNvSpPr/>
          <p:nvPr/>
        </p:nvSpPr>
        <p:spPr bwMode="auto">
          <a:xfrm>
            <a:off x="388257" y="2467963"/>
            <a:ext cx="6400800" cy="865787"/>
          </a:xfrm>
          <a:prstGeom prst="snip2Diag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Footer Text"/>
              <p:cNvSpPr txBox="1"/>
              <p:nvPr/>
            </p:nvSpPr>
            <p:spPr>
              <a:xfrm>
                <a:off x="655056" y="2796615"/>
                <a:ext cx="6202886" cy="2842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srgbClr val="FFD248"/>
                    </a:solidFill>
                    <a:latin typeface="Montserrat Light" panose="00000400000000000000" pitchFamily="50" charset="0"/>
                  </a:rPr>
                  <a:t>Explicit</a:t>
                </a: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PRG with seed length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140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p>
                                <m: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func>
                          <m:funcPr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func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func>
                          <m:funcPr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.</a:t>
                </a:r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46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056" y="2796615"/>
                <a:ext cx="6202886" cy="284245"/>
              </a:xfrm>
              <a:prstGeom prst="rect">
                <a:avLst/>
              </a:prstGeom>
              <a:blipFill>
                <a:blip r:embed="rId4"/>
                <a:stretch>
                  <a:fillRect l="-1768" b="-391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Snip Diagonal Corner Rectangle 46"/>
          <p:cNvSpPr/>
          <p:nvPr/>
        </p:nvSpPr>
        <p:spPr bwMode="auto">
          <a:xfrm>
            <a:off x="464456" y="2343150"/>
            <a:ext cx="1371601" cy="353410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Nisan’92</a:t>
            </a:r>
            <a:endParaRPr lang="en-US" sz="1500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  <p:sp>
        <p:nvSpPr>
          <p:cNvPr id="48" name="Snip Diagonal Corner Rectangle 47"/>
          <p:cNvSpPr/>
          <p:nvPr/>
        </p:nvSpPr>
        <p:spPr bwMode="auto">
          <a:xfrm>
            <a:off x="380999" y="3783902"/>
            <a:ext cx="6408057" cy="762000"/>
          </a:xfrm>
          <a:prstGeom prst="snip2Diag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Footer Text"/>
              <p:cNvSpPr txBox="1"/>
              <p:nvPr/>
            </p:nvSpPr>
            <p:spPr>
              <a:xfrm>
                <a:off x="655056" y="4104397"/>
                <a:ext cx="6279144" cy="2901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srgbClr val="FFD248"/>
                    </a:solidFill>
                    <a:latin typeface="Montserrat Light" panose="00000400000000000000" pitchFamily="50" charset="0"/>
                  </a:rPr>
                  <a:t>Explicit</a:t>
                </a:r>
                <a:r>
                  <a:rPr lang="en-US" sz="1400" dirty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</a:t>
                </a: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PRG with </a:t>
                </a:r>
                <a:r>
                  <a:rPr lang="en-US" sz="1400" dirty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seed length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1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d>
                      <m:dPr>
                        <m:ctrlPr>
                          <a:rPr lang="en-US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func>
                          <m:funcPr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  <m: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</a:t>
                </a:r>
                <a:r>
                  <a:rPr lang="en-US" sz="1400" dirty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for </a:t>
                </a: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regular ROBPs.</a:t>
                </a:r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>
          <p:sp>
            <p:nvSpPr>
              <p:cNvPr id="49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056" y="4104397"/>
                <a:ext cx="6279144" cy="290144"/>
              </a:xfrm>
              <a:prstGeom prst="rect">
                <a:avLst/>
              </a:prstGeom>
              <a:blipFill>
                <a:blip r:embed="rId5"/>
                <a:stretch>
                  <a:fillRect l="-1746" b="-35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Snip Diagonal Corner Rectangle 49"/>
          <p:cNvSpPr/>
          <p:nvPr/>
        </p:nvSpPr>
        <p:spPr bwMode="auto">
          <a:xfrm>
            <a:off x="457199" y="3659088"/>
            <a:ext cx="4114801" cy="326969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Braverman-Rao-Raz-Yehudayoff’10</a:t>
            </a:r>
            <a:endParaRPr lang="en-US" sz="1500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-228600" y="-88456"/>
            <a:ext cx="9525000" cy="723741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2" name="Title 2"/>
          <p:cNvSpPr txBox="1">
            <a:spLocks/>
          </p:cNvSpPr>
          <p:nvPr/>
        </p:nvSpPr>
        <p:spPr>
          <a:xfrm>
            <a:off x="381000" y="57150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>
                <a:solidFill>
                  <a:schemeClr val="bg1"/>
                </a:solidFill>
                <a:latin typeface="Montserrat ExtraBold" panose="00000900000000000000" pitchFamily="50" charset="0"/>
              </a:rPr>
              <a:t>PRGs and Hitting Sets for </a:t>
            </a:r>
            <a:r>
              <a:rPr lang="en-US" sz="2200" dirty="0" smtClean="0">
                <a:solidFill>
                  <a:schemeClr val="bg1"/>
                </a:solidFill>
                <a:latin typeface="Montserrat ExtraBold" panose="00000900000000000000" pitchFamily="50" charset="0"/>
              </a:rPr>
              <a:t>ROBPs</a:t>
            </a:r>
            <a:endParaRPr lang="en-US" sz="2200" dirty="0">
              <a:solidFill>
                <a:schemeClr val="bg1"/>
              </a:solidFill>
              <a:latin typeface="Montserrat ExtraBold" panose="000009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59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nip Diagonal Corner Rectangle 56"/>
          <p:cNvSpPr/>
          <p:nvPr/>
        </p:nvSpPr>
        <p:spPr bwMode="auto">
          <a:xfrm>
            <a:off x="381000" y="1248764"/>
            <a:ext cx="4800600" cy="782536"/>
          </a:xfrm>
          <a:prstGeom prst="snip2Diag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Footer Text"/>
              <p:cNvSpPr txBox="1"/>
              <p:nvPr/>
            </p:nvSpPr>
            <p:spPr>
              <a:xfrm>
                <a:off x="655115" y="1442548"/>
                <a:ext cx="4526485" cy="44332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There exists a PRG with seed length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⋅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num>
                                  <m:den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𝜀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.</a:t>
                </a:r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58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115" y="1442548"/>
                <a:ext cx="4526485" cy="443326"/>
              </a:xfrm>
              <a:prstGeom prst="rect">
                <a:avLst/>
              </a:prstGeom>
              <a:blipFill>
                <a:blip r:embed="rId2"/>
                <a:stretch>
                  <a:fillRect l="-2423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Snip Diagonal Corner Rectangle 58"/>
          <p:cNvSpPr/>
          <p:nvPr/>
        </p:nvSpPr>
        <p:spPr bwMode="auto">
          <a:xfrm>
            <a:off x="457200" y="1123950"/>
            <a:ext cx="990600" cy="353410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Fact</a:t>
            </a:r>
            <a:endParaRPr lang="en-US" sz="1500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  <p:sp>
        <p:nvSpPr>
          <p:cNvPr id="14" name="Snip Diagonal Corner Rectangle 13"/>
          <p:cNvSpPr/>
          <p:nvPr/>
        </p:nvSpPr>
        <p:spPr bwMode="auto">
          <a:xfrm>
            <a:off x="381000" y="2467963"/>
            <a:ext cx="4800600" cy="865787"/>
          </a:xfrm>
          <a:prstGeom prst="snip2Diag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Footer Text"/>
              <p:cNvSpPr txBox="1"/>
              <p:nvPr/>
            </p:nvSpPr>
            <p:spPr>
              <a:xfrm>
                <a:off x="655115" y="2697756"/>
                <a:ext cx="4221684" cy="44332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srgbClr val="FFD248"/>
                    </a:solidFill>
                    <a:latin typeface="Montserrat Light" panose="00000400000000000000" pitchFamily="50" charset="0"/>
                  </a:rPr>
                  <a:t>Explicit</a:t>
                </a: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PRG with seed length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⋅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num>
                                  <m:den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𝜀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func>
                          <m:funcPr>
                            <m:ctrlPr>
                              <a:rPr lang="en-US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.</a:t>
                </a:r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15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115" y="2697756"/>
                <a:ext cx="4221684" cy="443326"/>
              </a:xfrm>
              <a:prstGeom prst="rect">
                <a:avLst/>
              </a:prstGeom>
              <a:blipFill>
                <a:blip r:embed="rId3"/>
                <a:stretch>
                  <a:fillRect l="-2597" r="-1587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Snip Diagonal Corner Rectangle 15"/>
          <p:cNvSpPr/>
          <p:nvPr/>
        </p:nvSpPr>
        <p:spPr bwMode="auto">
          <a:xfrm>
            <a:off x="457199" y="2343150"/>
            <a:ext cx="1371601" cy="353410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N</a:t>
            </a:r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isan’92</a:t>
            </a:r>
            <a:endParaRPr lang="en-US" sz="1500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  <p:sp>
        <p:nvSpPr>
          <p:cNvPr id="45" name="Snip Diagonal Corner Rectangle 44"/>
          <p:cNvSpPr/>
          <p:nvPr/>
        </p:nvSpPr>
        <p:spPr bwMode="auto">
          <a:xfrm>
            <a:off x="388257" y="2467963"/>
            <a:ext cx="6400800" cy="865787"/>
          </a:xfrm>
          <a:prstGeom prst="snip2Diag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Footer Text"/>
              <p:cNvSpPr txBox="1"/>
              <p:nvPr/>
            </p:nvSpPr>
            <p:spPr>
              <a:xfrm>
                <a:off x="655056" y="2796615"/>
                <a:ext cx="6202886" cy="2842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srgbClr val="FFD248"/>
                    </a:solidFill>
                    <a:latin typeface="Montserrat Light" panose="00000400000000000000" pitchFamily="50" charset="0"/>
                  </a:rPr>
                  <a:t>Explicit</a:t>
                </a: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PRG with seed length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140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p>
                                <m: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func>
                          <m:funcPr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func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func>
                          <m:funcPr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.</a:t>
                </a:r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46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056" y="2796615"/>
                <a:ext cx="6202886" cy="284245"/>
              </a:xfrm>
              <a:prstGeom prst="rect">
                <a:avLst/>
              </a:prstGeom>
              <a:blipFill>
                <a:blip r:embed="rId4"/>
                <a:stretch>
                  <a:fillRect l="-1768" b="-391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Snip Diagonal Corner Rectangle 46"/>
          <p:cNvSpPr/>
          <p:nvPr/>
        </p:nvSpPr>
        <p:spPr bwMode="auto">
          <a:xfrm>
            <a:off x="464456" y="2343150"/>
            <a:ext cx="1371601" cy="353410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Nisan’92</a:t>
            </a:r>
            <a:endParaRPr lang="en-US" sz="1500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  <p:sp>
        <p:nvSpPr>
          <p:cNvPr id="48" name="Snip Diagonal Corner Rectangle 47"/>
          <p:cNvSpPr/>
          <p:nvPr/>
        </p:nvSpPr>
        <p:spPr bwMode="auto">
          <a:xfrm>
            <a:off x="381001" y="3783902"/>
            <a:ext cx="2743200" cy="762000"/>
          </a:xfrm>
          <a:prstGeom prst="snip2Diag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Footer Text"/>
              <p:cNvSpPr txBox="1"/>
              <p:nvPr/>
            </p:nvSpPr>
            <p:spPr>
              <a:xfrm>
                <a:off x="1394357" y="4104397"/>
                <a:ext cx="868885" cy="3231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b="1" dirty="0" smtClean="0">
                    <a:solidFill>
                      <a:schemeClr val="bg1"/>
                    </a:solidFill>
                    <a:latin typeface="Montserrat Alternates SemiBold" panose="00000700000000000000" pitchFamily="50" charset="0"/>
                  </a:rPr>
                  <a:t>SL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400" dirty="0">
                    <a:solidFill>
                      <a:schemeClr val="bg1"/>
                    </a:solidFill>
                    <a:latin typeface="Montserrat Alternates SemiBold" panose="00000700000000000000" pitchFamily="50" charset="0"/>
                  </a:rPr>
                  <a:t> </a:t>
                </a:r>
                <a:r>
                  <a:rPr lang="en-US" sz="1400" b="1" dirty="0" smtClean="0">
                    <a:solidFill>
                      <a:schemeClr val="bg1"/>
                    </a:solidFill>
                    <a:latin typeface="Montserrat Alternates SemiBold" panose="00000700000000000000" pitchFamily="50" charset="0"/>
                  </a:rPr>
                  <a:t>L</a:t>
                </a:r>
                <a:endParaRPr lang="en-US" sz="1400" b="1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>
          <p:sp>
            <p:nvSpPr>
              <p:cNvPr id="49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4357" y="4104397"/>
                <a:ext cx="868885" cy="323165"/>
              </a:xfrm>
              <a:prstGeom prst="rect">
                <a:avLst/>
              </a:prstGeom>
              <a:blipFill>
                <a:blip r:embed="rId5"/>
                <a:stretch>
                  <a:fillRect l="-12676" b="-207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Snip Diagonal Corner Rectangle 49"/>
          <p:cNvSpPr/>
          <p:nvPr/>
        </p:nvSpPr>
        <p:spPr bwMode="auto">
          <a:xfrm>
            <a:off x="457199" y="3659088"/>
            <a:ext cx="2209801" cy="326969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Reingold’08</a:t>
            </a:r>
            <a:endParaRPr lang="en-US" sz="1500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-228600" y="-88456"/>
            <a:ext cx="9525000" cy="723741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2" name="Title 2"/>
          <p:cNvSpPr txBox="1">
            <a:spLocks/>
          </p:cNvSpPr>
          <p:nvPr/>
        </p:nvSpPr>
        <p:spPr>
          <a:xfrm>
            <a:off x="381000" y="57150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>
                <a:solidFill>
                  <a:schemeClr val="bg1"/>
                </a:solidFill>
                <a:latin typeface="Montserrat ExtraBold" panose="00000900000000000000" pitchFamily="50" charset="0"/>
              </a:rPr>
              <a:t>PRGs and Hitting Sets for </a:t>
            </a:r>
            <a:r>
              <a:rPr lang="en-US" sz="2200" dirty="0" smtClean="0">
                <a:solidFill>
                  <a:schemeClr val="bg1"/>
                </a:solidFill>
                <a:latin typeface="Montserrat ExtraBold" panose="00000900000000000000" pitchFamily="50" charset="0"/>
              </a:rPr>
              <a:t>ROBPs</a:t>
            </a:r>
            <a:endParaRPr lang="en-US" sz="2200" dirty="0">
              <a:solidFill>
                <a:schemeClr val="bg1"/>
              </a:solidFill>
              <a:latin typeface="Montserrat ExtraBold" panose="000009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71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nip Diagonal Corner Rectangle 56"/>
          <p:cNvSpPr/>
          <p:nvPr/>
        </p:nvSpPr>
        <p:spPr bwMode="auto">
          <a:xfrm>
            <a:off x="381000" y="1248764"/>
            <a:ext cx="4800600" cy="782536"/>
          </a:xfrm>
          <a:prstGeom prst="snip2Diag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Footer Text"/>
              <p:cNvSpPr txBox="1"/>
              <p:nvPr/>
            </p:nvSpPr>
            <p:spPr>
              <a:xfrm>
                <a:off x="655115" y="1442548"/>
                <a:ext cx="4526485" cy="44332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There exists a PRG with seed length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⋅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num>
                                  <m:den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𝜀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.</a:t>
                </a:r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58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115" y="1442548"/>
                <a:ext cx="4526485" cy="443326"/>
              </a:xfrm>
              <a:prstGeom prst="rect">
                <a:avLst/>
              </a:prstGeom>
              <a:blipFill>
                <a:blip r:embed="rId2"/>
                <a:stretch>
                  <a:fillRect l="-2423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Snip Diagonal Corner Rectangle 58"/>
          <p:cNvSpPr/>
          <p:nvPr/>
        </p:nvSpPr>
        <p:spPr bwMode="auto">
          <a:xfrm>
            <a:off x="457200" y="1123950"/>
            <a:ext cx="990600" cy="353410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Fact</a:t>
            </a:r>
            <a:endParaRPr lang="en-US" sz="1500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  <p:sp>
        <p:nvSpPr>
          <p:cNvPr id="14" name="Snip Diagonal Corner Rectangle 13"/>
          <p:cNvSpPr/>
          <p:nvPr/>
        </p:nvSpPr>
        <p:spPr bwMode="auto">
          <a:xfrm>
            <a:off x="381000" y="2467963"/>
            <a:ext cx="4800600" cy="865787"/>
          </a:xfrm>
          <a:prstGeom prst="snip2Diag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Footer Text"/>
              <p:cNvSpPr txBox="1"/>
              <p:nvPr/>
            </p:nvSpPr>
            <p:spPr>
              <a:xfrm>
                <a:off x="655115" y="2697756"/>
                <a:ext cx="4221684" cy="44332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srgbClr val="FFD248"/>
                    </a:solidFill>
                    <a:latin typeface="Montserrat Light" panose="00000400000000000000" pitchFamily="50" charset="0"/>
                  </a:rPr>
                  <a:t>Explicit</a:t>
                </a: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PRG with seed length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⋅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num>
                                  <m:den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𝜀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func>
                          <m:funcPr>
                            <m:ctrlPr>
                              <a:rPr lang="en-US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.</a:t>
                </a:r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15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115" y="2697756"/>
                <a:ext cx="4221684" cy="443326"/>
              </a:xfrm>
              <a:prstGeom prst="rect">
                <a:avLst/>
              </a:prstGeom>
              <a:blipFill>
                <a:blip r:embed="rId3"/>
                <a:stretch>
                  <a:fillRect l="-2597" r="-1587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Snip Diagonal Corner Rectangle 15"/>
          <p:cNvSpPr/>
          <p:nvPr/>
        </p:nvSpPr>
        <p:spPr bwMode="auto">
          <a:xfrm>
            <a:off x="457199" y="2343150"/>
            <a:ext cx="1371601" cy="353410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N</a:t>
            </a:r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isan’92</a:t>
            </a:r>
            <a:endParaRPr lang="en-US" sz="1500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  <p:sp>
        <p:nvSpPr>
          <p:cNvPr id="45" name="Snip Diagonal Corner Rectangle 44"/>
          <p:cNvSpPr/>
          <p:nvPr/>
        </p:nvSpPr>
        <p:spPr bwMode="auto">
          <a:xfrm>
            <a:off x="388257" y="2467963"/>
            <a:ext cx="6400800" cy="865787"/>
          </a:xfrm>
          <a:prstGeom prst="snip2Diag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Footer Text"/>
              <p:cNvSpPr txBox="1"/>
              <p:nvPr/>
            </p:nvSpPr>
            <p:spPr>
              <a:xfrm>
                <a:off x="655056" y="2796615"/>
                <a:ext cx="6202886" cy="2842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srgbClr val="FFD248"/>
                    </a:solidFill>
                    <a:latin typeface="Montserrat Light" panose="00000400000000000000" pitchFamily="50" charset="0"/>
                  </a:rPr>
                  <a:t>Explicit</a:t>
                </a: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PRG with seed length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140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p>
                                <m: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func>
                          <m:funcPr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func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func>
                          <m:funcPr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.</a:t>
                </a:r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46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056" y="2796615"/>
                <a:ext cx="6202886" cy="284245"/>
              </a:xfrm>
              <a:prstGeom prst="rect">
                <a:avLst/>
              </a:prstGeom>
              <a:blipFill>
                <a:blip r:embed="rId4"/>
                <a:stretch>
                  <a:fillRect l="-1768" b="-391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Snip Diagonal Corner Rectangle 46"/>
          <p:cNvSpPr/>
          <p:nvPr/>
        </p:nvSpPr>
        <p:spPr bwMode="auto">
          <a:xfrm>
            <a:off x="464456" y="2343150"/>
            <a:ext cx="1371601" cy="353410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Nisan’92</a:t>
            </a:r>
            <a:endParaRPr lang="en-US" sz="1500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  <p:sp>
        <p:nvSpPr>
          <p:cNvPr id="48" name="Snip Diagonal Corner Rectangle 47"/>
          <p:cNvSpPr/>
          <p:nvPr/>
        </p:nvSpPr>
        <p:spPr bwMode="auto">
          <a:xfrm>
            <a:off x="381001" y="3783902"/>
            <a:ext cx="6408056" cy="762000"/>
          </a:xfrm>
          <a:prstGeom prst="snip2Diag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0" name="Snip Diagonal Corner Rectangle 49"/>
          <p:cNvSpPr/>
          <p:nvPr/>
        </p:nvSpPr>
        <p:spPr bwMode="auto">
          <a:xfrm>
            <a:off x="457199" y="3659088"/>
            <a:ext cx="4800601" cy="326969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Almost everyone doing </a:t>
            </a:r>
            <a:r>
              <a:rPr lang="en-US" sz="1500" dirty="0" err="1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pseudorandomness</a:t>
            </a:r>
            <a:endParaRPr lang="en-US" sz="1500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-228600" y="-88456"/>
            <a:ext cx="9525000" cy="723741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2" name="Title 2"/>
          <p:cNvSpPr txBox="1">
            <a:spLocks/>
          </p:cNvSpPr>
          <p:nvPr/>
        </p:nvSpPr>
        <p:spPr>
          <a:xfrm>
            <a:off x="381000" y="57150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>
                <a:solidFill>
                  <a:schemeClr val="bg1"/>
                </a:solidFill>
                <a:latin typeface="Montserrat ExtraBold" panose="00000900000000000000" pitchFamily="50" charset="0"/>
              </a:rPr>
              <a:t>PRGs and Hitting Sets for </a:t>
            </a:r>
            <a:r>
              <a:rPr lang="en-US" sz="2200" dirty="0" smtClean="0">
                <a:solidFill>
                  <a:schemeClr val="bg1"/>
                </a:solidFill>
                <a:latin typeface="Montserrat ExtraBold" panose="00000900000000000000" pitchFamily="50" charset="0"/>
              </a:rPr>
              <a:t>ROBPs</a:t>
            </a:r>
            <a:endParaRPr lang="en-US" sz="2200" dirty="0">
              <a:solidFill>
                <a:schemeClr val="bg1"/>
              </a:solidFill>
              <a:latin typeface="Montserrat ExtraBold" panose="00000900000000000000" pitchFamily="50" charset="0"/>
            </a:endParaRPr>
          </a:p>
        </p:txBody>
      </p:sp>
      <p:sp>
        <p:nvSpPr>
          <p:cNvPr id="17" name="Footer Text"/>
          <p:cNvSpPr txBox="1"/>
          <p:nvPr/>
        </p:nvSpPr>
        <p:spPr>
          <a:xfrm>
            <a:off x="655056" y="4050507"/>
            <a:ext cx="6202886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 smtClean="0">
                <a:solidFill>
                  <a:schemeClr val="bg1"/>
                </a:solidFill>
                <a:latin typeface="Montserrat Light" panose="00000400000000000000" pitchFamily="50" charset="0"/>
              </a:rPr>
              <a:t>Better constructions for restricted models.</a:t>
            </a:r>
            <a:endParaRPr lang="en-US" sz="1400" dirty="0">
              <a:solidFill>
                <a:schemeClr val="bg1"/>
              </a:solidFill>
              <a:latin typeface="Montserrat Light" panose="000004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177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556854" y="2594211"/>
            <a:ext cx="7965559" cy="55399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chemeClr val="accent4"/>
                </a:solidFill>
                <a:latin typeface="Montserrat ExtraBold" panose="00000900000000000000" pitchFamily="50" charset="0"/>
              </a:rPr>
              <a:t>Main Result</a:t>
            </a:r>
            <a:endParaRPr lang="en-US" sz="3600" dirty="0">
              <a:solidFill>
                <a:schemeClr val="accent4"/>
              </a:solidFill>
              <a:latin typeface="Montserrat ExtraBold" panose="00000900000000000000" pitchFamily="50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099939" y="3323570"/>
            <a:ext cx="2879388" cy="45719"/>
          </a:xfrm>
          <a:prstGeom prst="rect">
            <a:avLst/>
          </a:pr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 rot="18539450">
            <a:off x="3447143" y="206623"/>
            <a:ext cx="2249714" cy="210457"/>
            <a:chOff x="9942286" y="493486"/>
            <a:chExt cx="2249714" cy="210457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9942286" y="703943"/>
              <a:ext cx="1886857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10305143" y="493486"/>
              <a:ext cx="1886857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 rot="18539450">
            <a:off x="3447144" y="4931023"/>
            <a:ext cx="2249714" cy="210457"/>
            <a:chOff x="9942286" y="493486"/>
            <a:chExt cx="2249714" cy="210457"/>
          </a:xfrm>
        </p:grpSpPr>
        <p:cxnSp>
          <p:nvCxnSpPr>
            <p:cNvPr id="20" name="Straight Connector 19"/>
            <p:cNvCxnSpPr/>
            <p:nvPr/>
          </p:nvCxnSpPr>
          <p:spPr>
            <a:xfrm flipH="1">
              <a:off x="9942286" y="703943"/>
              <a:ext cx="1886857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10305143" y="493486"/>
              <a:ext cx="1886857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95273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-228600" y="-88456"/>
            <a:ext cx="9525000" cy="723741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7" name="Snip Diagonal Corner Rectangle 56"/>
          <p:cNvSpPr/>
          <p:nvPr/>
        </p:nvSpPr>
        <p:spPr bwMode="auto">
          <a:xfrm>
            <a:off x="228600" y="1031049"/>
            <a:ext cx="6400800" cy="729985"/>
          </a:xfrm>
          <a:prstGeom prst="snip2Diag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Footer Text"/>
              <p:cNvSpPr txBox="1"/>
              <p:nvPr/>
            </p:nvSpPr>
            <p:spPr>
              <a:xfrm>
                <a:off x="502715" y="1297752"/>
                <a:ext cx="6050485" cy="3311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srgbClr val="FFD248"/>
                    </a:solidFill>
                    <a:latin typeface="Montserrat Light" panose="00000400000000000000" pitchFamily="50" charset="0"/>
                  </a:rPr>
                  <a:t>Explicit</a:t>
                </a:r>
                <a:r>
                  <a:rPr lang="en-US" sz="1400" dirty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</a:t>
                </a: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hitting set </a:t>
                </a:r>
                <a:r>
                  <a:rPr lang="en-US" sz="1400" dirty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with seed length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d>
                      <m:dPr>
                        <m:ctrlPr>
                          <a:rPr lang="en-US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140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p>
                                <m:r>
                                  <a:rPr lang="en-US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  <m:r>
                          <a:rPr lang="en-US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func>
                          <m:funcPr>
                            <m:ctrlPr>
                              <a:rPr lang="en-US" sz="1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func>
                        <m:r>
                          <a:rPr lang="en-US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140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400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400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en-US" sz="1400" dirty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8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715" y="1297752"/>
                <a:ext cx="6050485" cy="331181"/>
              </a:xfrm>
              <a:prstGeom prst="rect">
                <a:avLst/>
              </a:prstGeom>
              <a:blipFill>
                <a:blip r:embed="rId2"/>
                <a:stretch>
                  <a:fillRect l="-1813" b="-20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Snip Diagonal Corner Rectangle 58"/>
          <p:cNvSpPr/>
          <p:nvPr/>
        </p:nvSpPr>
        <p:spPr bwMode="auto">
          <a:xfrm>
            <a:off x="304800" y="906236"/>
            <a:ext cx="1524000" cy="353410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Main result</a:t>
            </a:r>
            <a:endParaRPr lang="en-US" sz="1500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  <p:sp>
        <p:nvSpPr>
          <p:cNvPr id="14" name="Snip Diagonal Corner Rectangle 13"/>
          <p:cNvSpPr/>
          <p:nvPr/>
        </p:nvSpPr>
        <p:spPr bwMode="auto">
          <a:xfrm>
            <a:off x="228600" y="2250249"/>
            <a:ext cx="7848600" cy="789587"/>
          </a:xfrm>
          <a:prstGeom prst="snip2Diag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Footer Text"/>
              <p:cNvSpPr txBox="1"/>
              <p:nvPr/>
            </p:nvSpPr>
            <p:spPr>
              <a:xfrm>
                <a:off x="502714" y="2551504"/>
                <a:ext cx="7117286" cy="2842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srgbClr val="FFD248"/>
                    </a:solidFill>
                    <a:latin typeface="Montserrat Light" panose="00000400000000000000" pitchFamily="50" charset="0"/>
                  </a:rPr>
                  <a:t>Explicit</a:t>
                </a:r>
                <a:r>
                  <a:rPr lang="en-US" sz="1400" dirty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</a:t>
                </a: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PRG </a:t>
                </a:r>
                <a:r>
                  <a:rPr lang="en-US" sz="1400" dirty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with seed length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140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p>
                                <m:r>
                                  <a:rPr lang="en-US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  <m:r>
                          <a:rPr lang="en-US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140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1400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func>
                        <m:r>
                          <a:rPr lang="en-US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1400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400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400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would yield </a:t>
                </a:r>
                <a:r>
                  <a:rPr lang="en-US" sz="1400" b="1" dirty="0">
                    <a:solidFill>
                      <a:schemeClr val="bg1"/>
                    </a:solidFill>
                    <a:latin typeface="Montserrat Alternates SemiBold" panose="00000700000000000000" pitchFamily="50" charset="0"/>
                  </a:rPr>
                  <a:t>BPL </a:t>
                </a:r>
                <a14:m>
                  <m:oMath xmlns:m="http://schemas.openxmlformats.org/officeDocument/2006/math">
                    <m:r>
                      <a:rPr lang="en-US" sz="14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sz="1400" dirty="0">
                    <a:solidFill>
                      <a:schemeClr val="bg1"/>
                    </a:solidFill>
                    <a:latin typeface="Montserrat Alternates SemiBold" panose="00000700000000000000" pitchFamily="50" charset="0"/>
                  </a:rPr>
                  <a:t> </a:t>
                </a:r>
                <a:r>
                  <a:rPr lang="en-US" sz="1400" b="1" dirty="0" smtClean="0">
                    <a:solidFill>
                      <a:schemeClr val="bg1"/>
                    </a:solidFill>
                    <a:latin typeface="Montserrat Alternates SemiBold" panose="00000700000000000000" pitchFamily="50" charset="0"/>
                  </a:rPr>
                  <a:t>L</a:t>
                </a:r>
                <a:r>
                  <a:rPr lang="en-US" sz="1400" b="1" baseline="30000" dirty="0" smtClean="0">
                    <a:solidFill>
                      <a:schemeClr val="bg1"/>
                    </a:solidFill>
                    <a:latin typeface="Montserrat Alternates SemiBold" panose="00000700000000000000" pitchFamily="50" charset="0"/>
                  </a:rPr>
                  <a:t>4/3</a:t>
                </a: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.</a:t>
                </a:r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15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714" y="2551504"/>
                <a:ext cx="7117286" cy="284245"/>
              </a:xfrm>
              <a:prstGeom prst="rect">
                <a:avLst/>
              </a:prstGeom>
              <a:blipFill>
                <a:blip r:embed="rId3"/>
                <a:stretch>
                  <a:fillRect l="-1541" b="-391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Snip Diagonal Corner Rectangle 15"/>
          <p:cNvSpPr/>
          <p:nvPr/>
        </p:nvSpPr>
        <p:spPr bwMode="auto">
          <a:xfrm>
            <a:off x="304799" y="2125436"/>
            <a:ext cx="2743201" cy="381000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Motivating observation</a:t>
            </a:r>
            <a:endParaRPr lang="en-US" sz="1500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381000" y="57150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 smtClean="0">
                <a:solidFill>
                  <a:schemeClr val="bg1"/>
                </a:solidFill>
                <a:latin typeface="Montserrat ExtraBold" panose="00000900000000000000" pitchFamily="50" charset="0"/>
              </a:rPr>
              <a:t>Main Result</a:t>
            </a:r>
            <a:endParaRPr lang="en-US" sz="2200" dirty="0">
              <a:solidFill>
                <a:schemeClr val="bg1"/>
              </a:solidFill>
              <a:latin typeface="Montserrat ExtraBold" panose="00000900000000000000" pitchFamily="50" charset="0"/>
            </a:endParaRPr>
          </a:p>
        </p:txBody>
      </p:sp>
      <p:sp>
        <p:nvSpPr>
          <p:cNvPr id="10" name="Snip Diagonal Corner Rectangle 9"/>
          <p:cNvSpPr/>
          <p:nvPr/>
        </p:nvSpPr>
        <p:spPr bwMode="auto">
          <a:xfrm>
            <a:off x="228600" y="1035875"/>
            <a:ext cx="8610600" cy="729985"/>
          </a:xfrm>
          <a:prstGeom prst="snip2Diag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Footer Text"/>
              <p:cNvSpPr txBox="1"/>
              <p:nvPr/>
            </p:nvSpPr>
            <p:spPr>
              <a:xfrm>
                <a:off x="502715" y="1302578"/>
                <a:ext cx="8336485" cy="3311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srgbClr val="FFD248"/>
                    </a:solidFill>
                    <a:latin typeface="Montserrat Light" panose="00000400000000000000" pitchFamily="50" charset="0"/>
                  </a:rPr>
                  <a:t>Explicit</a:t>
                </a:r>
                <a:r>
                  <a:rPr lang="en-US" sz="1400" dirty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</a:t>
                </a:r>
                <a:r>
                  <a:rPr lang="en-US" sz="1400" dirty="0" smtClean="0">
                    <a:solidFill>
                      <a:srgbClr val="E99BEB"/>
                    </a:solidFill>
                    <a:latin typeface="Montserrat Light" panose="00000400000000000000" pitchFamily="50" charset="0"/>
                  </a:rPr>
                  <a:t>pseudorandom pseudo-distribution</a:t>
                </a: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</a:t>
                </a:r>
                <a:r>
                  <a:rPr lang="en-US" sz="1400" dirty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with seed length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d>
                      <m:dPr>
                        <m:ctrlPr>
                          <a:rPr lang="en-US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140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p>
                                <m:r>
                                  <a:rPr lang="en-US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  <m:r>
                          <a:rPr lang="en-US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func>
                          <m:funcPr>
                            <m:ctrlPr>
                              <a:rPr lang="en-US" sz="1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func>
                        <m:r>
                          <a:rPr lang="en-US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140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400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400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en-US" sz="1400" dirty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3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715" y="1302578"/>
                <a:ext cx="8336485" cy="331181"/>
              </a:xfrm>
              <a:prstGeom prst="rect">
                <a:avLst/>
              </a:prstGeom>
              <a:blipFill>
                <a:blip r:embed="rId4"/>
                <a:stretch>
                  <a:fillRect l="-1316" b="-20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Snip Diagonal Corner Rectangle 16"/>
          <p:cNvSpPr/>
          <p:nvPr/>
        </p:nvSpPr>
        <p:spPr bwMode="auto">
          <a:xfrm>
            <a:off x="304800" y="911062"/>
            <a:ext cx="1524000" cy="353410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Main result</a:t>
            </a:r>
            <a:endParaRPr lang="en-US" sz="1500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  <p:sp>
        <p:nvSpPr>
          <p:cNvPr id="18" name="Snip Diagonal Corner Rectangle 17"/>
          <p:cNvSpPr/>
          <p:nvPr/>
        </p:nvSpPr>
        <p:spPr bwMode="auto">
          <a:xfrm>
            <a:off x="228600" y="3458563"/>
            <a:ext cx="8610600" cy="1475387"/>
          </a:xfrm>
          <a:prstGeom prst="snip2Diag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Footer Text"/>
              <p:cNvSpPr txBox="1"/>
              <p:nvPr/>
            </p:nvSpPr>
            <p:spPr>
              <a:xfrm>
                <a:off x="502714" y="3759818"/>
                <a:ext cx="7879286" cy="10010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A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solidFill>
                              <a:srgbClr val="FFD24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solidFill>
                              <a:srgbClr val="FFD248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sz="1400" i="1">
                            <a:solidFill>
                              <a:srgbClr val="FFD248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i="1">
                            <a:solidFill>
                              <a:srgbClr val="FFD248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400" i="1">
                            <a:solidFill>
                              <a:srgbClr val="FFD248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i="1">
                            <a:solidFill>
                              <a:srgbClr val="FFD248"/>
                            </a:solidFill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</m:d>
                    <m:r>
                      <a:rPr lang="en-US" sz="1400">
                        <a:solidFill>
                          <a:srgbClr val="FFD248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dirty="0">
                    <a:solidFill>
                      <a:srgbClr val="FFD248"/>
                    </a:solidFill>
                    <a:latin typeface="Montserrat Light" panose="00000400000000000000" pitchFamily="50" charset="0"/>
                  </a:rPr>
                  <a:t>pseudorandom </a:t>
                </a:r>
                <a:r>
                  <a:rPr lang="en-US" sz="1400" dirty="0" smtClean="0">
                    <a:solidFill>
                      <a:srgbClr val="FFD248"/>
                    </a:solidFill>
                    <a:latin typeface="Montserrat Light" panose="00000400000000000000" pitchFamily="50" charset="0"/>
                  </a:rPr>
                  <a:t>pseudo-distribution</a:t>
                </a: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</a:t>
                </a:r>
                <a:r>
                  <a:rPr lang="en-US" sz="1400" dirty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is a </a:t>
                </a: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sequenc</a:t>
                </a:r>
                <a:r>
                  <a:rPr lang="en-US" sz="1400" dirty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e</a:t>
                </a: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,…,</m:t>
                    </m:r>
                    <m:d>
                      <m:dPr>
                        <m:ctrlPr>
                          <a:rPr lang="en-US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b>
                        </m:sSub>
                        <m:r>
                          <a:rPr lang="en-US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sz="1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1400" dirty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such that for every width </a:t>
                </a:r>
                <a14:m>
                  <m:oMath xmlns:m="http://schemas.openxmlformats.org/officeDocument/2006/math">
                    <m:r>
                      <a:rPr lang="en-US" sz="14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1400" dirty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length </a:t>
                </a:r>
                <a14:m>
                  <m:oMath xmlns:m="http://schemas.openxmlformats.org/officeDocument/2006/math">
                    <m:r>
                      <a:rPr lang="en-US" sz="14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400" dirty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ROBP </a:t>
                </a:r>
                <a14:m>
                  <m:oMath xmlns:m="http://schemas.openxmlformats.org/officeDocument/2006/math">
                    <m:r>
                      <a:rPr lang="en-US" sz="14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,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1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sz="14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14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sSub>
                      <m:sSubPr>
                        <m:ctrlPr>
                          <a:rPr lang="en-US" sz="1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b>
                        <m:sSub>
                          <m:sSubPr>
                            <m:ctrlPr>
                              <a:rPr lang="en-US" sz="14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14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1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𝑎𝑐𝑐𝑒𝑝𝑡𝑠</m:t>
                        </m:r>
                      </m:sub>
                    </m:sSub>
                    <m:sSub>
                      <m:sSubPr>
                        <m:ctrlPr>
                          <a:rPr lang="en-US" sz="1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≈</m:t>
                        </m:r>
                      </m:e>
                      <m:sub>
                        <m:r>
                          <a:rPr lang="en-US" sz="1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𝜀</m:t>
                        </m:r>
                      </m:sub>
                    </m:sSub>
                    <m:r>
                      <m:rPr>
                        <m:sty m:val="p"/>
                      </m:rPr>
                      <a:rPr lang="en-US" sz="14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Pr</m:t>
                    </m:r>
                    <m:d>
                      <m:dPr>
                        <m:begChr m:val="["/>
                        <m:endChr m:val="]"/>
                        <m:ctrlPr>
                          <a:rPr lang="en-US" sz="1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sz="1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400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𝑈</m:t>
                                </m:r>
                              </m:e>
                              <m:sub>
                                <m:r>
                                  <a:rPr lang="en-US" sz="1400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  <m:r>
                          <a:rPr lang="en-US" sz="1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𝑎𝑐𝑐𝑒𝑝𝑡𝑠</m:t>
                        </m:r>
                      </m:e>
                    </m:d>
                  </m:oMath>
                </a14:m>
                <a:r>
                  <a:rPr lang="en-US" sz="1400" dirty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9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714" y="3759818"/>
                <a:ext cx="7879286" cy="1001043"/>
              </a:xfrm>
              <a:prstGeom prst="rect">
                <a:avLst/>
              </a:prstGeom>
              <a:blipFill>
                <a:blip r:embed="rId5"/>
                <a:stretch>
                  <a:fillRect l="-1392" b="-481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Snip Diagonal Corner Rectangle 19"/>
          <p:cNvSpPr/>
          <p:nvPr/>
        </p:nvSpPr>
        <p:spPr bwMode="auto">
          <a:xfrm>
            <a:off x="304799" y="3333750"/>
            <a:ext cx="5105401" cy="381000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Definition – </a:t>
            </a:r>
            <a:r>
              <a:rPr lang="en-US" sz="1500" i="1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Pseudorandom pseudo-distribution</a:t>
            </a:r>
            <a:endParaRPr lang="en-US" sz="1500" i="1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86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7" grpId="1" animBg="1"/>
      <p:bldP spid="58" grpId="0"/>
      <p:bldP spid="58" grpId="1"/>
      <p:bldP spid="59" grpId="0" animBg="1"/>
      <p:bldP spid="59" grpId="1" animBg="1"/>
      <p:bldP spid="14" grpId="0" animBg="1"/>
      <p:bldP spid="15" grpId="0"/>
      <p:bldP spid="16" grpId="0" animBg="1"/>
      <p:bldP spid="10" grpId="0" animBg="1"/>
      <p:bldP spid="13" grpId="0"/>
      <p:bldP spid="17" grpId="0" animBg="1"/>
      <p:bldP spid="18" grpId="0" animBg="1"/>
      <p:bldP spid="19" grpId="0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316526" y="2594211"/>
            <a:ext cx="8446215" cy="55399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chemeClr val="accent4"/>
                </a:solidFill>
                <a:latin typeface="Montserrat ExtraBold" panose="00000900000000000000" pitchFamily="50" charset="0"/>
              </a:rPr>
              <a:t>The Matrix-Theoretic Perspective</a:t>
            </a:r>
            <a:endParaRPr lang="en-US" sz="3600" dirty="0">
              <a:solidFill>
                <a:schemeClr val="accent4"/>
              </a:solidFill>
              <a:latin typeface="Montserrat ExtraBold" panose="00000900000000000000" pitchFamily="50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132306" y="3322121"/>
            <a:ext cx="2879388" cy="45719"/>
          </a:xfrm>
          <a:prstGeom prst="rect">
            <a:avLst/>
          </a:pr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 rot="18539450">
            <a:off x="3447143" y="206623"/>
            <a:ext cx="2249714" cy="210457"/>
            <a:chOff x="9942286" y="493486"/>
            <a:chExt cx="2249714" cy="210457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9942286" y="703943"/>
              <a:ext cx="1886857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10305143" y="493486"/>
              <a:ext cx="1886857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 rot="18539450">
            <a:off x="3447144" y="4931023"/>
            <a:ext cx="2249714" cy="210457"/>
            <a:chOff x="9942286" y="493486"/>
            <a:chExt cx="2249714" cy="210457"/>
          </a:xfrm>
        </p:grpSpPr>
        <p:cxnSp>
          <p:nvCxnSpPr>
            <p:cNvPr id="20" name="Straight Connector 19"/>
            <p:cNvCxnSpPr/>
            <p:nvPr/>
          </p:nvCxnSpPr>
          <p:spPr>
            <a:xfrm flipH="1">
              <a:off x="9942286" y="703943"/>
              <a:ext cx="1886857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10305143" y="493486"/>
              <a:ext cx="1886857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4916" y="931752"/>
            <a:ext cx="1869433" cy="135650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5" name="Picture 4" descr="https://i0.wp.com/www.worldofcomputing.net/wp-content/uploads/2013/01/turingMachine.gif?zoom=1.5&amp;resize=400%2C27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09" y="415645"/>
            <a:ext cx="2133600" cy="125992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2" name="Footer Text"/>
              <p:cNvSpPr txBox="1"/>
              <p:nvPr/>
            </p:nvSpPr>
            <p:spPr>
              <a:xfrm>
                <a:off x="6619057" y="354671"/>
                <a:ext cx="868886" cy="115416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0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5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5000" dirty="0">
                  <a:solidFill>
                    <a:schemeClr val="tx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22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9057" y="354671"/>
                <a:ext cx="868886" cy="11541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reeform 1"/>
          <p:cNvSpPr/>
          <p:nvPr/>
        </p:nvSpPr>
        <p:spPr bwMode="auto">
          <a:xfrm>
            <a:off x="2771121" y="1137765"/>
            <a:ext cx="732916" cy="610322"/>
          </a:xfrm>
          <a:custGeom>
            <a:avLst/>
            <a:gdLst>
              <a:gd name="connsiteX0" fmla="*/ 0 w 732916"/>
              <a:gd name="connsiteY0" fmla="*/ 0 h 610322"/>
              <a:gd name="connsiteX1" fmla="*/ 195444 w 732916"/>
              <a:gd name="connsiteY1" fmla="*/ 572372 h 610322"/>
              <a:gd name="connsiteX2" fmla="*/ 732916 w 732916"/>
              <a:gd name="connsiteY2" fmla="*/ 509551 h 610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2916" h="610322">
                <a:moveTo>
                  <a:pt x="0" y="0"/>
                </a:moveTo>
                <a:cubicBezTo>
                  <a:pt x="36645" y="243723"/>
                  <a:pt x="73291" y="487447"/>
                  <a:pt x="195444" y="572372"/>
                </a:cubicBezTo>
                <a:cubicBezTo>
                  <a:pt x="317597" y="657297"/>
                  <a:pt x="525256" y="583424"/>
                  <a:pt x="732916" y="509551"/>
                </a:cubicBezTo>
              </a:path>
            </a:pathLst>
          </a:custGeom>
          <a:ln w="1905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 bwMode="auto">
          <a:xfrm>
            <a:off x="5556202" y="896266"/>
            <a:ext cx="1067963" cy="1113066"/>
          </a:xfrm>
          <a:custGeom>
            <a:avLst/>
            <a:gdLst>
              <a:gd name="connsiteX0" fmla="*/ 0 w 1067963"/>
              <a:gd name="connsiteY0" fmla="*/ 813871 h 1113066"/>
              <a:gd name="connsiteX1" fmla="*/ 265245 w 1067963"/>
              <a:gd name="connsiteY1" fmla="*/ 1079117 h 1113066"/>
              <a:gd name="connsiteX2" fmla="*/ 711975 w 1067963"/>
              <a:gd name="connsiteY2" fmla="*/ 136797 h 1113066"/>
              <a:gd name="connsiteX3" fmla="*/ 1067963 w 1067963"/>
              <a:gd name="connsiteY3" fmla="*/ 25114 h 1113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7963" h="1113066">
                <a:moveTo>
                  <a:pt x="0" y="813871"/>
                </a:moveTo>
                <a:cubicBezTo>
                  <a:pt x="73291" y="1002917"/>
                  <a:pt x="146583" y="1191963"/>
                  <a:pt x="265245" y="1079117"/>
                </a:cubicBezTo>
                <a:cubicBezTo>
                  <a:pt x="383908" y="966271"/>
                  <a:pt x="578189" y="312464"/>
                  <a:pt x="711975" y="136797"/>
                </a:cubicBezTo>
                <a:cubicBezTo>
                  <a:pt x="845761" y="-38870"/>
                  <a:pt x="956862" y="-6878"/>
                  <a:pt x="1067963" y="25114"/>
                </a:cubicBezTo>
              </a:path>
            </a:pathLst>
          </a:custGeom>
          <a:ln w="1905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97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auto">
          <a:xfrm>
            <a:off x="-228600" y="-88456"/>
            <a:ext cx="9525000" cy="723741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7" name="Snip Diagonal Corner Rectangle 56"/>
          <p:cNvSpPr/>
          <p:nvPr/>
        </p:nvSpPr>
        <p:spPr bwMode="auto">
          <a:xfrm>
            <a:off x="381000" y="1096362"/>
            <a:ext cx="6172200" cy="1094387"/>
          </a:xfrm>
          <a:prstGeom prst="snip2Diag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8" name="Footer Text"/>
              <p:cNvSpPr txBox="1"/>
              <p:nvPr/>
            </p:nvSpPr>
            <p:spPr>
              <a:xfrm>
                <a:off x="655115" y="1363066"/>
                <a:ext cx="5821885" cy="6432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Given a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stochastic matrix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, entries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i</m:t>
                    </m:r>
                    <m:r>
                      <a:rPr lang="en-US" sz="1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sz="1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, and an integer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, approximate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1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e>
                        </m:d>
                      </m:e>
                      <m:sub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up to an additive error</a:t>
                </a: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.</a:t>
                </a:r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>
          <p:sp>
            <p:nvSpPr>
              <p:cNvPr id="58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115" y="1363066"/>
                <a:ext cx="5821885" cy="643253"/>
              </a:xfrm>
              <a:prstGeom prst="rect">
                <a:avLst/>
              </a:prstGeom>
              <a:blipFill>
                <a:blip r:embed="rId2"/>
                <a:stretch>
                  <a:fillRect l="-1883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Snip Diagonal Corner Rectangle 58"/>
          <p:cNvSpPr/>
          <p:nvPr/>
        </p:nvSpPr>
        <p:spPr bwMode="auto">
          <a:xfrm>
            <a:off x="457200" y="971550"/>
            <a:ext cx="3429000" cy="308764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The Matrix Powering Problem</a:t>
            </a:r>
            <a:endParaRPr lang="en-US" sz="1500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  <p:sp>
        <p:nvSpPr>
          <p:cNvPr id="9" name="Snip Diagonal Corner Rectangle 8"/>
          <p:cNvSpPr/>
          <p:nvPr/>
        </p:nvSpPr>
        <p:spPr bwMode="auto">
          <a:xfrm>
            <a:off x="381000" y="2696563"/>
            <a:ext cx="3657600" cy="743732"/>
          </a:xfrm>
          <a:prstGeom prst="snip2Diag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Footer Text"/>
              <p:cNvSpPr txBox="1"/>
              <p:nvPr/>
            </p:nvSpPr>
            <p:spPr>
              <a:xfrm>
                <a:off x="641155" y="3005146"/>
                <a:ext cx="3154885" cy="2845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Space complexity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func>
                          <m:funcPr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  <m: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.</a:t>
                </a:r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>
          <p:sp>
            <p:nvSpPr>
              <p:cNvPr id="10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155" y="3005146"/>
                <a:ext cx="3154885" cy="284565"/>
              </a:xfrm>
              <a:prstGeom prst="rect">
                <a:avLst/>
              </a:prstGeom>
              <a:blipFill>
                <a:blip r:embed="rId3"/>
                <a:stretch>
                  <a:fillRect l="-3475" r="-1351" b="-361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Snip Diagonal Corner Rectangle 10"/>
          <p:cNvSpPr/>
          <p:nvPr/>
        </p:nvSpPr>
        <p:spPr bwMode="auto">
          <a:xfrm>
            <a:off x="457200" y="2571750"/>
            <a:ext cx="3124200" cy="339020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Natural </a:t>
            </a:r>
            <a:r>
              <a:rPr lang="en-US" sz="1500" dirty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r</a:t>
            </a:r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ecursive algorithm</a:t>
            </a:r>
            <a:endParaRPr lang="en-US" sz="1500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  <p:sp>
        <p:nvSpPr>
          <p:cNvPr id="12" name="Snip Diagonal Corner Rectangle 11"/>
          <p:cNvSpPr/>
          <p:nvPr/>
        </p:nvSpPr>
        <p:spPr bwMode="auto">
          <a:xfrm>
            <a:off x="381000" y="3965407"/>
            <a:ext cx="3657600" cy="743732"/>
          </a:xfrm>
          <a:prstGeom prst="snip2Diag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Footer Text"/>
              <p:cNvSpPr txBox="1"/>
              <p:nvPr/>
            </p:nvSpPr>
            <p:spPr>
              <a:xfrm>
                <a:off x="655115" y="4218150"/>
                <a:ext cx="3307285" cy="3920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Space complexity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unc>
                              <m:funcPr>
                                <m:ctrlP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14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</m:e>
                        </m:rad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func>
                          <m:funcPr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  <m: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.</a:t>
                </a:r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>
          <p:sp>
            <p:nvSpPr>
              <p:cNvPr id="13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115" y="4218150"/>
                <a:ext cx="3307285" cy="392030"/>
              </a:xfrm>
              <a:prstGeom prst="rect">
                <a:avLst/>
              </a:prstGeom>
              <a:blipFill>
                <a:blip r:embed="rId4"/>
                <a:stretch>
                  <a:fillRect l="-3315" r="-1105" b="-140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Snip Diagonal Corner Rectangle 16"/>
          <p:cNvSpPr/>
          <p:nvPr/>
        </p:nvSpPr>
        <p:spPr bwMode="auto">
          <a:xfrm>
            <a:off x="457200" y="3840594"/>
            <a:ext cx="1752600" cy="377556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Saks-Zhou’99</a:t>
            </a:r>
            <a:endParaRPr lang="en-US" sz="1500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  <p:sp>
        <p:nvSpPr>
          <p:cNvPr id="15" name="Title 2"/>
          <p:cNvSpPr txBox="1">
            <a:spLocks/>
          </p:cNvSpPr>
          <p:nvPr/>
        </p:nvSpPr>
        <p:spPr>
          <a:xfrm>
            <a:off x="381000" y="57150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>
                <a:solidFill>
                  <a:schemeClr val="bg1"/>
                </a:solidFill>
                <a:latin typeface="Montserrat ExtraBold" panose="00000900000000000000" pitchFamily="50" charset="0"/>
              </a:rPr>
              <a:t>The Matrix-Theoretic Perspective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19789" y="2619389"/>
            <a:ext cx="3170873" cy="2300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579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/>
      <p:bldP spid="59" grpId="0" animBg="1"/>
      <p:bldP spid="9" grpId="0" animBg="1"/>
      <p:bldP spid="10" grpId="0"/>
      <p:bldP spid="11" grpId="0" animBg="1"/>
      <p:bldP spid="12" grpId="0" animBg="1"/>
      <p:bldP spid="13" grpId="0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nip Diagonal Corner Rectangle 56"/>
          <p:cNvSpPr/>
          <p:nvPr/>
        </p:nvSpPr>
        <p:spPr bwMode="auto">
          <a:xfrm>
            <a:off x="381000" y="1248762"/>
            <a:ext cx="4191000" cy="3608988"/>
          </a:xfrm>
          <a:prstGeom prst="snip2DiagRect">
            <a:avLst>
              <a:gd name="adj1" fmla="val 0"/>
              <a:gd name="adj2" fmla="val 893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Footer Text"/>
              <p:cNvSpPr txBox="1"/>
              <p:nvPr/>
            </p:nvSpPr>
            <p:spPr>
              <a:xfrm>
                <a:off x="655115" y="1515466"/>
                <a:ext cx="4450285" cy="6049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sz="1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58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115" y="1515466"/>
                <a:ext cx="4450285" cy="6049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Snip Diagonal Corner Rectangle 58"/>
          <p:cNvSpPr/>
          <p:nvPr/>
        </p:nvSpPr>
        <p:spPr bwMode="auto">
          <a:xfrm>
            <a:off x="457200" y="1123950"/>
            <a:ext cx="3429000" cy="355826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The Matrix Powering Problem</a:t>
            </a:r>
            <a:endParaRPr lang="en-US" sz="1500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Footer Text"/>
              <p:cNvSpPr txBox="1"/>
              <p:nvPr/>
            </p:nvSpPr>
            <p:spPr>
              <a:xfrm>
                <a:off x="670457" y="2084657"/>
                <a:ext cx="3977743" cy="6049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b>
                        <m:sSubPr>
                          <m:ctrlP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b>
                        <m:sSubPr>
                          <m:ctrlPr>
                            <a:rPr lang="en-US" sz="1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b>
                        <m:sSubPr>
                          <m:ctrlPr>
                            <a:rPr lang="en-US" sz="1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b>
                        <m:sSubPr>
                          <m:ctrlPr>
                            <a:rPr lang="en-US" sz="1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14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457" y="2084657"/>
                <a:ext cx="3977743" cy="604974"/>
              </a:xfrm>
              <a:prstGeom prst="rect">
                <a:avLst/>
              </a:prstGeom>
              <a:blipFill>
                <a:blip r:embed="rId3"/>
                <a:stretch>
                  <a:fillRect l="-1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Footer Text"/>
              <p:cNvSpPr txBox="1"/>
              <p:nvPr/>
            </p:nvSpPr>
            <p:spPr>
              <a:xfrm>
                <a:off x="929030" y="2725321"/>
                <a:ext cx="3977743" cy="6049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d>
                        <m:dPr>
                          <m:ctrlP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00</m:t>
                              </m:r>
                            </m:sub>
                          </m:sSub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01</m:t>
                              </m:r>
                            </m:sub>
                          </m:sSub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15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030" y="2725321"/>
                <a:ext cx="3977743" cy="6049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Footer Text"/>
              <p:cNvSpPr txBox="1"/>
              <p:nvPr/>
            </p:nvSpPr>
            <p:spPr>
              <a:xfrm>
                <a:off x="682039" y="3275717"/>
                <a:ext cx="3977743" cy="8200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sSup>
                            <m:sSupPr>
                              <m:ctrlP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1400" b="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0,1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sub>
                        <m:sup/>
                        <m:e>
                          <m:sSub>
                            <m:sSubPr>
                              <m:ctrlP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16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039" y="3275717"/>
                <a:ext cx="3977743" cy="820033"/>
              </a:xfrm>
              <a:prstGeom prst="rect">
                <a:avLst/>
              </a:prstGeom>
              <a:blipFill>
                <a:blip r:embed="rId5"/>
                <a:stretch>
                  <a:fillRect l="-1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Footer Text"/>
              <p:cNvSpPr txBox="1"/>
              <p:nvPr/>
            </p:nvSpPr>
            <p:spPr>
              <a:xfrm>
                <a:off x="682039" y="4019550"/>
                <a:ext cx="3977743" cy="7842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≈</m:t>
                          </m:r>
                        </m:e>
                        <m:sub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𝜀</m:t>
                          </m:r>
                        </m:sub>
                      </m:sSub>
                      <m:r>
                        <a:rPr lang="en-US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</m:d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18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039" y="4019550"/>
                <a:ext cx="3977743" cy="784254"/>
              </a:xfrm>
              <a:prstGeom prst="rect">
                <a:avLst/>
              </a:prstGeom>
              <a:blipFill>
                <a:blip r:embed="rId6"/>
                <a:stretch>
                  <a:fillRect l="-1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 bwMode="auto">
          <a:xfrm>
            <a:off x="-228600" y="-88456"/>
            <a:ext cx="9525000" cy="723741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7" name="Title 2"/>
          <p:cNvSpPr txBox="1">
            <a:spLocks/>
          </p:cNvSpPr>
          <p:nvPr/>
        </p:nvSpPr>
        <p:spPr>
          <a:xfrm>
            <a:off x="381000" y="57150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>
                <a:solidFill>
                  <a:schemeClr val="bg1"/>
                </a:solidFill>
                <a:latin typeface="Montserrat ExtraBold" panose="00000900000000000000" pitchFamily="50" charset="0"/>
              </a:rPr>
              <a:t>The Matrix-Theoretic Perspective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19789" y="2619389"/>
            <a:ext cx="3170873" cy="2300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039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14" grpId="0"/>
      <p:bldP spid="15" grpId="0"/>
      <p:bldP spid="16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nip Diagonal Corner Rectangle 56"/>
          <p:cNvSpPr/>
          <p:nvPr/>
        </p:nvSpPr>
        <p:spPr bwMode="auto">
          <a:xfrm>
            <a:off x="251765" y="913730"/>
            <a:ext cx="3886200" cy="2420020"/>
          </a:xfrm>
          <a:prstGeom prst="snip2DiagRect">
            <a:avLst>
              <a:gd name="adj1" fmla="val 0"/>
              <a:gd name="adj2" fmla="val 893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9" name="Snip Diagonal Corner Rectangle 58"/>
          <p:cNvSpPr/>
          <p:nvPr/>
        </p:nvSpPr>
        <p:spPr bwMode="auto">
          <a:xfrm>
            <a:off x="327965" y="788918"/>
            <a:ext cx="3124200" cy="353410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The naïve </a:t>
            </a:r>
            <a:r>
              <a:rPr lang="en-US" sz="1500" dirty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p</a:t>
            </a:r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roduct</a:t>
            </a:r>
            <a:endParaRPr lang="en-US" sz="1500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Footer Text"/>
              <p:cNvSpPr txBox="1"/>
              <p:nvPr/>
            </p:nvSpPr>
            <p:spPr>
              <a:xfrm>
                <a:off x="541223" y="1037455"/>
                <a:ext cx="1516178" cy="8200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b>
                        <m:sSubPr>
                          <m:ctrlP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≈</m:t>
                          </m:r>
                        </m:e>
                        <m:sub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𝜀</m:t>
                          </m:r>
                        </m:sub>
                      </m:sSub>
                      <m:r>
                        <a:rPr lang="en-US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p>
                          </m:sSup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sSup>
                            <m:sSupPr>
                              <m:ctrlP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1400" b="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0,1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p>
                          </m:sSup>
                        </m:sub>
                        <m:sup/>
                        <m:e>
                          <m:sSub>
                            <m:sSubPr>
                              <m:ctrlP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11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223" y="1037455"/>
                <a:ext cx="1516178" cy="820033"/>
              </a:xfrm>
              <a:prstGeom prst="rect">
                <a:avLst/>
              </a:prstGeom>
              <a:blipFill>
                <a:blip r:embed="rId2"/>
                <a:stretch>
                  <a:fillRect l="-4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Footer Text"/>
              <p:cNvSpPr txBox="1"/>
              <p:nvPr/>
            </p:nvSpPr>
            <p:spPr>
              <a:xfrm>
                <a:off x="510393" y="1737486"/>
                <a:ext cx="2011886" cy="8200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sSub>
                        <m:sSubPr>
                          <m:ctrlP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≈</m:t>
                          </m:r>
                        </m:e>
                        <m:sub>
                          <m:r>
                            <a:rPr lang="en-US" sz="1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𝜀</m:t>
                          </m:r>
                        </m:sub>
                      </m:sSub>
                      <m:r>
                        <a:rPr lang="en-US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p>
                          </m:sSup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sSup>
                            <m:sSupPr>
                              <m:ctrlP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1400" b="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0,1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p>
                          </m:sSup>
                        </m:sub>
                        <m:sup/>
                        <m:e>
                          <m:sSub>
                            <m:sSubPr>
                              <m:ctrlP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nary>
                      <m:r>
                        <a:rPr lang="en-US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sz="1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 dirty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12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393" y="1737486"/>
                <a:ext cx="2011886" cy="8200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Footer Text"/>
              <p:cNvSpPr txBox="1"/>
              <p:nvPr/>
            </p:nvSpPr>
            <p:spPr>
              <a:xfrm>
                <a:off x="510393" y="2437517"/>
                <a:ext cx="3462880" cy="8200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𝐴𝐵</m:t>
                      </m:r>
                      <m:sSub>
                        <m:sSubPr>
                          <m:ctrlP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≈</m:t>
                          </m:r>
                        </m:e>
                        <m:sub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𝜀</m:t>
                          </m:r>
                        </m:sub>
                      </m:sSub>
                      <m:d>
                        <m:dPr>
                          <m:begChr m:val="⟨"/>
                          <m:endChr m:val="⟩"/>
                          <m:ctrlPr>
                            <a:rPr lang="en-US" sz="1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d>
                        <m:dPr>
                          <m:begChr m:val="⟨"/>
                          <m:endChr m:val="⟩"/>
                          <m:ctrlP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p>
                          </m:sSup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sSup>
                            <m:sSupPr>
                              <m:ctrlP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1400" b="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0,1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p>
                          </m:sSup>
                        </m:sub>
                        <m:sup/>
                        <m:e>
                          <m:sSub>
                            <m:sSubPr>
                              <m:ctrlP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nary>
                      <m:r>
                        <a:rPr lang="en-US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sz="1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∘</m:t>
                          </m:r>
                          <m:r>
                            <a:rPr lang="en-US" sz="1400" i="1" dirty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13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393" y="2437517"/>
                <a:ext cx="3462880" cy="820033"/>
              </a:xfrm>
              <a:prstGeom prst="rect">
                <a:avLst/>
              </a:prstGeom>
              <a:blipFill>
                <a:blip r:embed="rId4"/>
                <a:stretch>
                  <a:fillRect l="-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Snip Diagonal Corner Rectangle 22"/>
          <p:cNvSpPr/>
          <p:nvPr/>
        </p:nvSpPr>
        <p:spPr bwMode="auto">
          <a:xfrm>
            <a:off x="228600" y="3601462"/>
            <a:ext cx="3909365" cy="1408688"/>
          </a:xfrm>
          <a:prstGeom prst="snip2DiagRect">
            <a:avLst>
              <a:gd name="adj1" fmla="val 0"/>
              <a:gd name="adj2" fmla="val 893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4" name="Snip Diagonal Corner Rectangle 23"/>
          <p:cNvSpPr/>
          <p:nvPr/>
        </p:nvSpPr>
        <p:spPr bwMode="auto">
          <a:xfrm>
            <a:off x="304799" y="3444456"/>
            <a:ext cx="3147365" cy="346494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The </a:t>
            </a:r>
            <a:r>
              <a:rPr lang="en-US" sz="1500" dirty="0" err="1">
                <a:solidFill>
                  <a:schemeClr val="bg1"/>
                </a:solidFill>
                <a:latin typeface="Montserrat Alternates SemiBold" panose="00000700000000000000" pitchFamily="50" charset="0"/>
              </a:rPr>
              <a:t>d</a:t>
            </a:r>
            <a:r>
              <a:rPr lang="en-US" sz="1500" dirty="0" err="1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erandomized</a:t>
            </a:r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 </a:t>
            </a:r>
            <a:r>
              <a:rPr lang="en-US" sz="1500" dirty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p</a:t>
            </a:r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roduct</a:t>
            </a:r>
            <a:endParaRPr lang="en-US" sz="1500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Footer Text"/>
              <p:cNvSpPr txBox="1"/>
              <p:nvPr/>
            </p:nvSpPr>
            <p:spPr>
              <a:xfrm>
                <a:off x="381000" y="3570301"/>
                <a:ext cx="3592682" cy="109087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sz="14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en-US" sz="1400" i="1" dirty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 dirty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∘</m:t>
                              </m:r>
                            </m:e>
                            <m:sub>
                              <m:r>
                                <a:rPr lang="en-US" sz="1400" i="1" dirty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r>
                            <a:rPr lang="en-US" sz="1400" i="1" dirty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sSub>
                        <m:sSubPr>
                          <m:ctrlP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≈</m:t>
                          </m:r>
                        </m:e>
                        <m:sub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𝛿</m:t>
                          </m:r>
                        </m:sub>
                      </m:sSub>
                      <m:d>
                        <m:dPr>
                          <m:begChr m:val="⟨"/>
                          <m:endChr m:val="⟩"/>
                          <m:ctrlPr>
                            <a:rPr lang="en-US" sz="1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d>
                        <m:dPr>
                          <m:begChr m:val="⟨"/>
                          <m:endChr m:val="⟩"/>
                          <m:ctrlP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p>
                          </m:sSup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eqArr>
                            <m:eqArrPr>
                              <m:ctrlP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brk m:alnAt="7"/>
                                </m:rP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sSup>
                                <m:sSupPr>
                                  <m:ctrlPr>
                                    <a:rPr lang="en-US" sz="1400" b="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en-US" sz="1400" b="0" i="1" dirty="0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400" b="0" i="1" dirty="0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0,1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400" b="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sSup>
                                <m:sSupPr>
                                  <m:ctrlPr>
                                    <a:rPr lang="en-US" sz="1400" b="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en-US" sz="1400" b="0" i="1" dirty="0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400" b="0" i="1" dirty="0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0,1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400" b="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p>
                              </m:sSup>
                            </m:e>
                          </m:eqArr>
                        </m:sub>
                        <m:sup/>
                        <m:e>
                          <m:sSub>
                            <m:sSubPr>
                              <m:ctrlP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1400" b="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en-US" sz="1400" b="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400" b="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sub>
                          </m:sSub>
                        </m:e>
                      </m:nary>
                    </m:oMath>
                  </m:oMathPara>
                </a14:m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27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570301"/>
                <a:ext cx="3592682" cy="109087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Snip Diagonal Corner Rectangle 27"/>
          <p:cNvSpPr/>
          <p:nvPr/>
        </p:nvSpPr>
        <p:spPr bwMode="auto">
          <a:xfrm>
            <a:off x="4343400" y="883744"/>
            <a:ext cx="4648200" cy="2450006"/>
          </a:xfrm>
          <a:prstGeom prst="snip2DiagRect">
            <a:avLst>
              <a:gd name="adj1" fmla="val 0"/>
              <a:gd name="adj2" fmla="val 893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9" name="Snip Diagonal Corner Rectangle 28"/>
          <p:cNvSpPr/>
          <p:nvPr/>
        </p:nvSpPr>
        <p:spPr bwMode="auto">
          <a:xfrm>
            <a:off x="4419600" y="758933"/>
            <a:ext cx="4495800" cy="353410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How to define the </a:t>
            </a:r>
            <a:r>
              <a:rPr lang="en-US" sz="1500" dirty="0" err="1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derandomized</a:t>
            </a:r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 product</a:t>
            </a:r>
            <a:endParaRPr lang="en-US" sz="1500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  <p:sp>
        <p:nvSpPr>
          <p:cNvPr id="30" name="Footer Text"/>
          <p:cNvSpPr txBox="1"/>
          <p:nvPr/>
        </p:nvSpPr>
        <p:spPr>
          <a:xfrm>
            <a:off x="4660083" y="1207268"/>
            <a:ext cx="226324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 smtClean="0">
                <a:solidFill>
                  <a:schemeClr val="bg1"/>
                </a:solidFill>
                <a:latin typeface="Montserrat Light" panose="00000400000000000000" pitchFamily="50" charset="0"/>
              </a:rPr>
              <a:t>Nisan’92 </a:t>
            </a:r>
            <a:r>
              <a:rPr lang="en-US" sz="1400" dirty="0" smtClean="0">
                <a:solidFill>
                  <a:srgbClr val="FFC000"/>
                </a:solidFill>
                <a:latin typeface="Montserrat Light" panose="00000400000000000000" pitchFamily="50" charset="0"/>
              </a:rPr>
              <a:t>Hash functions</a:t>
            </a:r>
            <a:endParaRPr lang="en-US" sz="1400" dirty="0">
              <a:solidFill>
                <a:srgbClr val="FFC000"/>
              </a:solidFill>
              <a:latin typeface="Montserrat Light" panose="00000400000000000000" pitchFamily="50" charset="0"/>
            </a:endParaRPr>
          </a:p>
        </p:txBody>
      </p:sp>
      <p:sp>
        <p:nvSpPr>
          <p:cNvPr id="31" name="Footer Text"/>
          <p:cNvSpPr txBox="1"/>
          <p:nvPr/>
        </p:nvSpPr>
        <p:spPr>
          <a:xfrm>
            <a:off x="4660083" y="1957745"/>
            <a:ext cx="4015844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 smtClean="0">
                <a:solidFill>
                  <a:schemeClr val="bg1"/>
                </a:solidFill>
                <a:latin typeface="Montserrat Light" panose="00000400000000000000" pitchFamily="50" charset="0"/>
              </a:rPr>
              <a:t>Impagliazzo-Nisan-Wigderon’94 </a:t>
            </a:r>
            <a:r>
              <a:rPr lang="en-US" sz="1400" dirty="0" smtClean="0">
                <a:solidFill>
                  <a:srgbClr val="FFC000"/>
                </a:solidFill>
                <a:latin typeface="Montserrat Light" panose="00000400000000000000" pitchFamily="50" charset="0"/>
              </a:rPr>
              <a:t>Expanders</a:t>
            </a:r>
            <a:endParaRPr lang="en-US" sz="1400" dirty="0">
              <a:solidFill>
                <a:srgbClr val="FFC000"/>
              </a:solidFill>
              <a:latin typeface="Montserrat Light" panose="00000400000000000000" pitchFamily="50" charset="0"/>
            </a:endParaRPr>
          </a:p>
        </p:txBody>
      </p:sp>
      <p:sp>
        <p:nvSpPr>
          <p:cNvPr id="34" name="Footer Text"/>
          <p:cNvSpPr txBox="1"/>
          <p:nvPr/>
        </p:nvSpPr>
        <p:spPr>
          <a:xfrm>
            <a:off x="4660083" y="1571799"/>
            <a:ext cx="4015844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 smtClean="0">
                <a:solidFill>
                  <a:schemeClr val="bg1"/>
                </a:solidFill>
                <a:latin typeface="Montserrat Light" panose="00000400000000000000" pitchFamily="50" charset="0"/>
              </a:rPr>
              <a:t>Nisan-Zuckerman’96 </a:t>
            </a:r>
            <a:r>
              <a:rPr lang="en-US" sz="1400" dirty="0" smtClean="0">
                <a:solidFill>
                  <a:srgbClr val="FFC000"/>
                </a:solidFill>
                <a:latin typeface="Montserrat Light" panose="00000400000000000000" pitchFamily="50" charset="0"/>
              </a:rPr>
              <a:t>Extractors</a:t>
            </a:r>
            <a:endParaRPr lang="en-US" sz="1400" dirty="0">
              <a:solidFill>
                <a:srgbClr val="FFC000"/>
              </a:solidFill>
              <a:latin typeface="Montserrat Light" panose="00000400000000000000" pitchFamily="50" charset="0"/>
            </a:endParaRPr>
          </a:p>
        </p:txBody>
      </p:sp>
      <p:sp>
        <p:nvSpPr>
          <p:cNvPr id="35" name="Footer Text"/>
          <p:cNvSpPr txBox="1"/>
          <p:nvPr/>
        </p:nvSpPr>
        <p:spPr>
          <a:xfrm>
            <a:off x="4662991" y="2738110"/>
            <a:ext cx="4015844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 smtClean="0">
                <a:solidFill>
                  <a:schemeClr val="bg1"/>
                </a:solidFill>
                <a:latin typeface="Montserrat Light" panose="00000400000000000000" pitchFamily="50" charset="0"/>
              </a:rPr>
              <a:t>We use </a:t>
            </a:r>
            <a:r>
              <a:rPr lang="en-US" sz="1400" dirty="0" smtClean="0">
                <a:solidFill>
                  <a:srgbClr val="FFC000"/>
                </a:solidFill>
                <a:latin typeface="Montserrat Light" panose="00000400000000000000" pitchFamily="50" charset="0"/>
              </a:rPr>
              <a:t>Samplers</a:t>
            </a:r>
            <a:endParaRPr lang="en-US" sz="1400" dirty="0">
              <a:solidFill>
                <a:srgbClr val="FFC000"/>
              </a:solidFill>
              <a:latin typeface="Montserrat Light" panose="00000400000000000000" pitchFamily="50" charset="0"/>
            </a:endParaRPr>
          </a:p>
        </p:txBody>
      </p:sp>
      <p:sp>
        <p:nvSpPr>
          <p:cNvPr id="36" name="Footer Text"/>
          <p:cNvSpPr txBox="1"/>
          <p:nvPr/>
        </p:nvSpPr>
        <p:spPr>
          <a:xfrm>
            <a:off x="4660083" y="2364731"/>
            <a:ext cx="4015844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 smtClean="0">
                <a:solidFill>
                  <a:schemeClr val="bg1"/>
                </a:solidFill>
                <a:latin typeface="Montserrat Light" panose="00000400000000000000" pitchFamily="50" charset="0"/>
              </a:rPr>
              <a:t>Raz-Reingold’99 </a:t>
            </a:r>
            <a:r>
              <a:rPr lang="en-US" sz="1400" dirty="0" smtClean="0">
                <a:solidFill>
                  <a:srgbClr val="FFC000"/>
                </a:solidFill>
                <a:latin typeface="Montserrat Light" panose="00000400000000000000" pitchFamily="50" charset="0"/>
              </a:rPr>
              <a:t>Extractors</a:t>
            </a:r>
            <a:r>
              <a:rPr lang="en-US" sz="1400" dirty="0" smtClean="0">
                <a:solidFill>
                  <a:schemeClr val="bg1"/>
                </a:solidFill>
                <a:latin typeface="Montserrat Light" panose="00000400000000000000" pitchFamily="50" charset="0"/>
              </a:rPr>
              <a:t>,</a:t>
            </a:r>
            <a:r>
              <a:rPr lang="en-US" sz="1400" dirty="0" smtClean="0">
                <a:solidFill>
                  <a:srgbClr val="FFC000"/>
                </a:solidFill>
                <a:latin typeface="Montserrat Light" panose="00000400000000000000" pitchFamily="50" charset="0"/>
              </a:rPr>
              <a:t> Condensers</a:t>
            </a:r>
            <a:endParaRPr lang="en-US" sz="1400" dirty="0">
              <a:solidFill>
                <a:srgbClr val="FFC000"/>
              </a:solidFill>
              <a:latin typeface="Montserrat Light" panose="00000400000000000000" pitchFamily="50" charset="0"/>
            </a:endParaRPr>
          </a:p>
        </p:txBody>
      </p:sp>
      <p:sp>
        <p:nvSpPr>
          <p:cNvPr id="40" name="Snip Diagonal Corner Rectangle 39"/>
          <p:cNvSpPr/>
          <p:nvPr/>
        </p:nvSpPr>
        <p:spPr bwMode="auto">
          <a:xfrm>
            <a:off x="4375974" y="3620316"/>
            <a:ext cx="4615626" cy="1408688"/>
          </a:xfrm>
          <a:prstGeom prst="snip2DiagRect">
            <a:avLst>
              <a:gd name="adj1" fmla="val 0"/>
              <a:gd name="adj2" fmla="val 893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41" name="Snip Diagonal Corner Rectangle 40"/>
          <p:cNvSpPr/>
          <p:nvPr/>
        </p:nvSpPr>
        <p:spPr bwMode="auto">
          <a:xfrm>
            <a:off x="4452174" y="3495504"/>
            <a:ext cx="3777426" cy="327640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Back </a:t>
            </a:r>
            <a:r>
              <a:rPr lang="en-US" sz="1500" dirty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of the </a:t>
            </a:r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envelope calculation</a:t>
            </a:r>
            <a:endParaRPr lang="en-US" sz="1500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Footer Text"/>
              <p:cNvSpPr txBox="1"/>
              <p:nvPr/>
            </p:nvSpPr>
            <p:spPr>
              <a:xfrm>
                <a:off x="4572000" y="3790950"/>
                <a:ext cx="3232143" cy="57150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𝜀</m:t>
                      </m:r>
                      <m:d>
                        <m:dPr>
                          <m:ctrlP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𝜀</m:t>
                      </m:r>
                      <m:d>
                        <m:dPr>
                          <m:ctrlP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=⋯=</m:t>
                      </m:r>
                      <m:r>
                        <a:rPr lang="en-US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</m:sub>
                      </m:sSub>
                    </m:oMath>
                  </m:oMathPara>
                </a14:m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43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790950"/>
                <a:ext cx="3232143" cy="5715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Footer Text"/>
              <p:cNvSpPr txBox="1"/>
              <p:nvPr/>
            </p:nvSpPr>
            <p:spPr>
              <a:xfrm>
                <a:off x="4573994" y="4248150"/>
                <a:ext cx="4493806" cy="7260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d>
                        <m:dPr>
                          <m:ctrlP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d>
                        <m:dPr>
                          <m:ctrlP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400" i="1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1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𝑛𝑤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400" b="0" i="1" dirty="0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b="0" i="1" dirty="0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en-US" sz="1400" b="0" i="1" dirty="0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𝑡𝑜𝑡𝑎𝑙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=⋯=</m:t>
                      </m:r>
                      <m:func>
                        <m:funcPr>
                          <m:ctrlP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  <m:r>
                        <a:rPr lang="en-US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func>
                        <m:funcPr>
                          <m:ctrlPr>
                            <a:rPr lang="en-US" sz="1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1400" i="1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 dirty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 dirty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𝑛𝑤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400" b="0" i="1" dirty="0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b="0" i="1" dirty="0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en-US" sz="1400" b="0" i="1" dirty="0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𝑡𝑜𝑡𝑎𝑙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44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3994" y="4248150"/>
                <a:ext cx="4493806" cy="72609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Snip Diagonal Corner Rectangle 44"/>
              <p:cNvSpPr/>
              <p:nvPr/>
            </p:nvSpPr>
            <p:spPr bwMode="auto">
              <a:xfrm>
                <a:off x="7386920" y="2903374"/>
                <a:ext cx="1629574" cy="471163"/>
              </a:xfrm>
              <a:prstGeom prst="snip2Diag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1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1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1400" i="1" dirty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  <m:r>
                                    <a:rPr lang="en-US" sz="1400" i="1" dirty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/</m:t>
                                  </m:r>
                                  <m:r>
                                    <a:rPr lang="en-US" sz="1400" i="1" dirty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𝛿</m:t>
                                  </m:r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45" name="Snip Diagonal Corner 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86920" y="2903374"/>
                <a:ext cx="1629574" cy="471163"/>
              </a:xfrm>
              <a:prstGeom prst="snip2Diag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 bwMode="auto">
          <a:xfrm>
            <a:off x="-228600" y="-88456"/>
            <a:ext cx="9525000" cy="723741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6" name="Title 2"/>
          <p:cNvSpPr txBox="1">
            <a:spLocks/>
          </p:cNvSpPr>
          <p:nvPr/>
        </p:nvSpPr>
        <p:spPr>
          <a:xfrm>
            <a:off x="381000" y="57150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 err="1" smtClean="0">
                <a:solidFill>
                  <a:schemeClr val="bg1"/>
                </a:solidFill>
                <a:latin typeface="Montserrat ExtraBold" panose="00000900000000000000" pitchFamily="50" charset="0"/>
              </a:rPr>
              <a:t>Derandomized</a:t>
            </a:r>
            <a:r>
              <a:rPr lang="en-US" sz="2200" dirty="0" smtClean="0">
                <a:solidFill>
                  <a:schemeClr val="bg1"/>
                </a:solidFill>
                <a:latin typeface="Montserrat ExtraBold" panose="00000900000000000000" pitchFamily="50" charset="0"/>
              </a:rPr>
              <a:t> Matrix Product</a:t>
            </a:r>
            <a:endParaRPr lang="en-US" sz="2200" dirty="0">
              <a:solidFill>
                <a:schemeClr val="bg1"/>
              </a:solidFill>
              <a:latin typeface="Montserrat ExtraBold" panose="00000900000000000000" pitchFamily="50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Footer Text"/>
              <p:cNvSpPr txBox="1"/>
              <p:nvPr/>
            </p:nvSpPr>
            <p:spPr>
              <a:xfrm>
                <a:off x="381000" y="4574563"/>
                <a:ext cx="1524000" cy="3231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sz="1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en-US" sz="1400" i="1" dirty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 dirty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∘</m:t>
                              </m:r>
                            </m:e>
                            <m:sub>
                              <m:r>
                                <a:rPr lang="en-US" sz="1400" i="1" dirty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r>
                            <a:rPr lang="en-US" sz="1400" i="1" dirty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sSub>
                        <m:sSubPr>
                          <m:ctrlP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≈</m:t>
                          </m:r>
                        </m:e>
                        <m:sub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𝜖</m:t>
                          </m:r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𝛿</m:t>
                          </m:r>
                        </m:sub>
                      </m:sSub>
                      <m:r>
                        <a:rPr lang="en-US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𝐴𝐵</m:t>
                      </m:r>
                    </m:oMath>
                  </m:oMathPara>
                </a14:m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32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574563"/>
                <a:ext cx="1524000" cy="3231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Snip Diagonal Corner Rectangle 32"/>
          <p:cNvSpPr/>
          <p:nvPr/>
        </p:nvSpPr>
        <p:spPr bwMode="auto">
          <a:xfrm>
            <a:off x="4344872" y="936458"/>
            <a:ext cx="4037128" cy="1400413"/>
          </a:xfrm>
          <a:prstGeom prst="snip2DiagRect">
            <a:avLst>
              <a:gd name="adj1" fmla="val 0"/>
              <a:gd name="adj2" fmla="val 893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7" name="Snip Diagonal Corner Rectangle 36"/>
          <p:cNvSpPr/>
          <p:nvPr/>
        </p:nvSpPr>
        <p:spPr bwMode="auto">
          <a:xfrm>
            <a:off x="4421072" y="846740"/>
            <a:ext cx="3046528" cy="353410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Representation vs. matrix</a:t>
            </a:r>
            <a:endParaRPr lang="en-US" sz="1500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Footer Text"/>
              <p:cNvSpPr txBox="1"/>
              <p:nvPr/>
            </p:nvSpPr>
            <p:spPr>
              <a:xfrm>
                <a:off x="4587502" y="1238250"/>
                <a:ext cx="3718298" cy="131587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is a data structure consisting of a sequence matrices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1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∈</m:t>
                        </m:r>
                        <m:sSup>
                          <m:sSupPr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0,1</m:t>
                                </m:r>
                              </m:e>
                            </m:d>
                          </m:e>
                          <m:sup>
                            <m: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p>
                        </m:sSup>
                      </m:sub>
                    </m:sSub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.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1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is the matrix obtained by taking their average.</a:t>
                </a:r>
              </a:p>
              <a:p>
                <a:pPr>
                  <a:lnSpc>
                    <a:spcPct val="150000"/>
                  </a:lnSpc>
                </a:pPr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38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502" y="1238250"/>
                <a:ext cx="3718298" cy="1315873"/>
              </a:xfrm>
              <a:prstGeom prst="rect">
                <a:avLst/>
              </a:prstGeom>
              <a:blipFill>
                <a:blip r:embed="rId10"/>
                <a:stretch>
                  <a:fillRect l="-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Footer Text"/>
              <p:cNvSpPr txBox="1"/>
              <p:nvPr/>
            </p:nvSpPr>
            <p:spPr>
              <a:xfrm>
                <a:off x="1949950" y="1351398"/>
                <a:ext cx="1516178" cy="3231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sz="1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 dirty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39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9950" y="1351398"/>
                <a:ext cx="1516178" cy="323165"/>
              </a:xfrm>
              <a:prstGeom prst="rect">
                <a:avLst/>
              </a:prstGeom>
              <a:blipFill>
                <a:blip r:embed="rId11"/>
                <a:stretch>
                  <a:fillRect l="-2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6900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9" grpId="0" animBg="1"/>
      <p:bldP spid="11" grpId="0"/>
      <p:bldP spid="12" grpId="0"/>
      <p:bldP spid="13" grpId="0"/>
      <p:bldP spid="23" grpId="0" animBg="1"/>
      <p:bldP spid="24" grpId="0" animBg="1"/>
      <p:bldP spid="27" grpId="0"/>
      <p:bldP spid="28" grpId="0" animBg="1"/>
      <p:bldP spid="29" grpId="0" animBg="1"/>
      <p:bldP spid="30" grpId="0"/>
      <p:bldP spid="31" grpId="0"/>
      <p:bldP spid="34" grpId="0"/>
      <p:bldP spid="35" grpId="0"/>
      <p:bldP spid="36" grpId="0"/>
      <p:bldP spid="40" grpId="0" animBg="1"/>
      <p:bldP spid="41" grpId="0" animBg="1"/>
      <p:bldP spid="43" grpId="0"/>
      <p:bldP spid="44" grpId="0"/>
      <p:bldP spid="45" grpId="0" animBg="1"/>
      <p:bldP spid="32" grpId="0"/>
      <p:bldP spid="33" grpId="0" animBg="1"/>
      <p:bldP spid="33" grpId="1" animBg="1"/>
      <p:bldP spid="37" grpId="0" animBg="1"/>
      <p:bldP spid="37" grpId="1" animBg="1"/>
      <p:bldP spid="38" grpId="0"/>
      <p:bldP spid="38" grpId="1"/>
      <p:bldP spid="3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316526" y="2594211"/>
            <a:ext cx="8446215" cy="55399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chemeClr val="accent4"/>
                </a:solidFill>
                <a:latin typeface="Montserrat ExtraBold" panose="00000900000000000000" pitchFamily="50" charset="0"/>
              </a:rPr>
              <a:t>The Idea</a:t>
            </a:r>
            <a:endParaRPr lang="en-US" sz="3600" dirty="0">
              <a:solidFill>
                <a:schemeClr val="accent4"/>
              </a:solidFill>
              <a:latin typeface="Montserrat ExtraBold" panose="00000900000000000000" pitchFamily="50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132306" y="3322121"/>
            <a:ext cx="2879388" cy="45719"/>
          </a:xfrm>
          <a:prstGeom prst="rect">
            <a:avLst/>
          </a:pr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 rot="18539450">
            <a:off x="3447143" y="206623"/>
            <a:ext cx="2249714" cy="210457"/>
            <a:chOff x="9942286" y="493486"/>
            <a:chExt cx="2249714" cy="210457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9942286" y="703943"/>
              <a:ext cx="1886857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10305143" y="493486"/>
              <a:ext cx="1886857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 rot="18539450">
            <a:off x="3447144" y="4931023"/>
            <a:ext cx="2249714" cy="210457"/>
            <a:chOff x="9942286" y="493486"/>
            <a:chExt cx="2249714" cy="210457"/>
          </a:xfrm>
        </p:grpSpPr>
        <p:cxnSp>
          <p:nvCxnSpPr>
            <p:cNvPr id="20" name="Straight Connector 19"/>
            <p:cNvCxnSpPr/>
            <p:nvPr/>
          </p:nvCxnSpPr>
          <p:spPr>
            <a:xfrm flipH="1">
              <a:off x="9942286" y="703943"/>
              <a:ext cx="1886857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10305143" y="493486"/>
              <a:ext cx="1886857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59537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1026041" y="2571750"/>
            <a:ext cx="7156648" cy="55399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chemeClr val="accent4"/>
                </a:solidFill>
                <a:latin typeface="Montserrat ExtraBold" panose="00000900000000000000" pitchFamily="50" charset="0"/>
              </a:rPr>
              <a:t>Randomness in Computation </a:t>
            </a:r>
            <a:endParaRPr lang="en-US" sz="3600" dirty="0">
              <a:solidFill>
                <a:schemeClr val="accent4"/>
              </a:solidFill>
              <a:latin typeface="Montserrat ExtraBold" panose="00000900000000000000" pitchFamily="50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132306" y="3322121"/>
            <a:ext cx="2879388" cy="45719"/>
          </a:xfrm>
          <a:prstGeom prst="rect">
            <a:avLst/>
          </a:pr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 rot="18539450">
            <a:off x="3447143" y="206623"/>
            <a:ext cx="2249714" cy="210457"/>
            <a:chOff x="9942286" y="493486"/>
            <a:chExt cx="2249714" cy="210457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9942286" y="703943"/>
              <a:ext cx="1886857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10305143" y="493486"/>
              <a:ext cx="1886857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 rot="18539450">
            <a:off x="3447144" y="4931023"/>
            <a:ext cx="2249714" cy="210457"/>
            <a:chOff x="9942286" y="493486"/>
            <a:chExt cx="2249714" cy="210457"/>
          </a:xfrm>
        </p:grpSpPr>
        <p:cxnSp>
          <p:nvCxnSpPr>
            <p:cNvPr id="20" name="Straight Connector 19"/>
            <p:cNvCxnSpPr/>
            <p:nvPr/>
          </p:nvCxnSpPr>
          <p:spPr>
            <a:xfrm flipH="1">
              <a:off x="9942286" y="703943"/>
              <a:ext cx="1886857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10305143" y="493486"/>
              <a:ext cx="1886857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38180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nip Diagonal Corner Rectangle 22"/>
          <p:cNvSpPr/>
          <p:nvPr/>
        </p:nvSpPr>
        <p:spPr bwMode="auto">
          <a:xfrm>
            <a:off x="228600" y="1010662"/>
            <a:ext cx="3048000" cy="2627888"/>
          </a:xfrm>
          <a:prstGeom prst="snip2DiagRect">
            <a:avLst>
              <a:gd name="adj1" fmla="val 0"/>
              <a:gd name="adj2" fmla="val 893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4" name="Snip Diagonal Corner Rectangle 23"/>
          <p:cNvSpPr/>
          <p:nvPr/>
        </p:nvSpPr>
        <p:spPr bwMode="auto">
          <a:xfrm>
            <a:off x="304799" y="853656"/>
            <a:ext cx="2133601" cy="346494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A suggestive sum</a:t>
            </a:r>
            <a:endParaRPr lang="en-US" sz="1500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Footer Text"/>
              <p:cNvSpPr txBox="1"/>
              <p:nvPr/>
            </p:nvSpPr>
            <p:spPr>
              <a:xfrm>
                <a:off x="381000" y="1311327"/>
                <a:ext cx="1676400" cy="3231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≪</m:t>
                      </m:r>
                      <m:r>
                        <a:rPr lang="en-US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1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𝑛𝑤</m:t>
                              </m:r>
                              <m:r>
                                <a:rPr lang="en-US" sz="1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sz="1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>
          <p:sp>
            <p:nvSpPr>
              <p:cNvPr id="27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311327"/>
                <a:ext cx="1676400" cy="323165"/>
              </a:xfrm>
              <a:prstGeom prst="rect">
                <a:avLst/>
              </a:prstGeom>
              <a:blipFill>
                <a:blip r:embed="rId2"/>
                <a:stretch>
                  <a:fillRect l="-4000" b="-113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 bwMode="auto">
          <a:xfrm>
            <a:off x="-228600" y="-88456"/>
            <a:ext cx="9525000" cy="723741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6" name="Title 2"/>
          <p:cNvSpPr txBox="1">
            <a:spLocks/>
          </p:cNvSpPr>
          <p:nvPr/>
        </p:nvSpPr>
        <p:spPr>
          <a:xfrm>
            <a:off x="381000" y="57150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 smtClean="0">
                <a:solidFill>
                  <a:schemeClr val="bg1"/>
                </a:solidFill>
                <a:latin typeface="Montserrat ExtraBold" panose="00000900000000000000" pitchFamily="50" charset="0"/>
              </a:rPr>
              <a:t>The Delta Product</a:t>
            </a:r>
            <a:endParaRPr lang="en-US" sz="2200" dirty="0">
              <a:solidFill>
                <a:schemeClr val="bg1"/>
              </a:solidFill>
              <a:latin typeface="Montserrat ExtraBold" panose="00000900000000000000" pitchFamily="50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Footer Text"/>
              <p:cNvSpPr txBox="1"/>
              <p:nvPr/>
            </p:nvSpPr>
            <p:spPr>
              <a:xfrm>
                <a:off x="381000" y="1715006"/>
                <a:ext cx="762000" cy="3231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sz="1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en-US" sz="1400" i="1" dirty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 dirty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∘</m:t>
                              </m:r>
                            </m:e>
                            <m:sub>
                              <m:r>
                                <a:rPr lang="en-US" sz="1400" b="0" i="1" dirty="0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1400" i="1" dirty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32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715006"/>
                <a:ext cx="762000" cy="3231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Footer Text"/>
              <p:cNvSpPr txBox="1"/>
              <p:nvPr/>
            </p:nvSpPr>
            <p:spPr>
              <a:xfrm>
                <a:off x="1032268" y="1708656"/>
                <a:ext cx="1714500" cy="370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sz="1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en-US" sz="1400" i="1" dirty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 dirty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∘</m:t>
                              </m:r>
                            </m:e>
                            <m:sub>
                              <m:r>
                                <a:rPr lang="en-US" sz="1400" b="0" i="1" dirty="0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sub>
                          </m:sSub>
                          <m:r>
                            <a:rPr lang="en-US" sz="1400" i="1" dirty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sz="1400" b="0" dirty="0" smtClean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33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268" y="1708656"/>
                <a:ext cx="1714500" cy="370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Footer Text"/>
              <p:cNvSpPr txBox="1"/>
              <p:nvPr/>
            </p:nvSpPr>
            <p:spPr>
              <a:xfrm>
                <a:off x="1218235" y="2085872"/>
                <a:ext cx="1714500" cy="370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sz="14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en-US" sz="1400" i="1" dirty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 dirty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∘</m:t>
                              </m:r>
                            </m:e>
                            <m:sub>
                              <m:r>
                                <a:rPr lang="en-US" sz="1400" b="0" i="1" dirty="0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 dirty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sub>
                          </m:sSub>
                          <m:r>
                            <a:rPr lang="en-US" sz="1400" i="1" dirty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sz="1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en-US" sz="1400" i="1" dirty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 dirty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∘</m:t>
                              </m:r>
                            </m:e>
                            <m:sub>
                              <m:r>
                                <a:rPr lang="en-US" sz="1400" i="1" dirty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sub>
                          </m:sSub>
                          <m:r>
                            <a:rPr lang="en-US" sz="1400" i="1" dirty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sz="1400" b="0" dirty="0" smtClean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38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8235" y="2085872"/>
                <a:ext cx="1714500" cy="370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Footer Text"/>
              <p:cNvSpPr txBox="1"/>
              <p:nvPr/>
            </p:nvSpPr>
            <p:spPr>
              <a:xfrm>
                <a:off x="1219200" y="2472825"/>
                <a:ext cx="1905000" cy="370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sz="14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en-US" sz="1400" i="1" dirty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 dirty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∘</m:t>
                              </m:r>
                            </m:e>
                            <m:sub>
                              <m:r>
                                <a:rPr lang="en-US" sz="1400" b="0" i="1" dirty="0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400" i="1" dirty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sub>
                          </m:sSub>
                          <m:r>
                            <a:rPr lang="en-US" sz="1400" i="1" dirty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sz="1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en-US" sz="1400" i="1" dirty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 dirty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∘</m:t>
                              </m:r>
                            </m:e>
                            <m:sub>
                              <m:r>
                                <a:rPr lang="en-US" sz="1400" b="0" i="1" dirty="0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 dirty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sub>
                          </m:sSub>
                          <m:r>
                            <a:rPr lang="en-US" sz="1400" i="1" dirty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sz="1400" b="0" dirty="0" smtClean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39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2472825"/>
                <a:ext cx="1905000" cy="370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Footer Text"/>
              <p:cNvSpPr txBox="1"/>
              <p:nvPr/>
            </p:nvSpPr>
            <p:spPr>
              <a:xfrm>
                <a:off x="1218235" y="3098800"/>
                <a:ext cx="1714500" cy="37369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sz="14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en-US" sz="1400" i="1" dirty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 dirty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∘</m:t>
                              </m:r>
                            </m:e>
                            <m:sub>
                              <m:r>
                                <a:rPr lang="en-US" sz="1400" b="0" i="1" dirty="0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1400" i="1" dirty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sz="1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en-US" sz="1400" i="1" dirty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 dirty="0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∘</m:t>
                              </m:r>
                            </m:e>
                            <m:sub>
                              <m:r>
                                <a:rPr lang="en-US" sz="1400" b="0" i="1" dirty="0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1400" b="0" i="1" dirty="0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</m:sub>
                          </m:sSub>
                          <m:r>
                            <a:rPr lang="en-US" sz="1400" i="1" dirty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n-US" sz="1400" b="0" dirty="0" smtClean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42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8235" y="3098800"/>
                <a:ext cx="1714500" cy="37369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Footer Text"/>
              <p:cNvSpPr txBox="1"/>
              <p:nvPr/>
            </p:nvSpPr>
            <p:spPr>
              <a:xfrm>
                <a:off x="1805849" y="2799440"/>
                <a:ext cx="178919" cy="3231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⋮</m:t>
                      </m:r>
                    </m:oMath>
                  </m:oMathPara>
                </a14:m>
                <a:endParaRPr lang="en-US" sz="1400" b="0" dirty="0" smtClean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46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5849" y="2799440"/>
                <a:ext cx="178919" cy="323165"/>
              </a:xfrm>
              <a:prstGeom prst="rect">
                <a:avLst/>
              </a:prstGeom>
              <a:blipFill>
                <a:blip r:embed="rId8"/>
                <a:stretch>
                  <a:fillRect l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Snip Diagonal Corner Rectangle 46"/>
          <p:cNvSpPr/>
          <p:nvPr/>
        </p:nvSpPr>
        <p:spPr bwMode="auto">
          <a:xfrm>
            <a:off x="3657600" y="1010662"/>
            <a:ext cx="5181600" cy="2627888"/>
          </a:xfrm>
          <a:prstGeom prst="snip2DiagRect">
            <a:avLst>
              <a:gd name="adj1" fmla="val 0"/>
              <a:gd name="adj2" fmla="val 532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48" name="Snip Diagonal Corner Rectangle 47"/>
          <p:cNvSpPr/>
          <p:nvPr/>
        </p:nvSpPr>
        <p:spPr bwMode="auto">
          <a:xfrm>
            <a:off x="3733801" y="853656"/>
            <a:ext cx="2438399" cy="346494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The delta </a:t>
            </a:r>
            <a:r>
              <a:rPr lang="en-US" sz="1500" dirty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p</a:t>
            </a:r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roduct</a:t>
            </a:r>
            <a:endParaRPr lang="en-US" sz="1500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Footer Text"/>
              <p:cNvSpPr txBox="1"/>
              <p:nvPr/>
            </p:nvSpPr>
            <p:spPr>
              <a:xfrm>
                <a:off x="3810000" y="1311327"/>
                <a:ext cx="4800600" cy="3231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We define a product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sz="1400" i="1" dirty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 dirty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∘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400" dirty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en-US" sz="1400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1400" dirty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sub>
                    </m:sSub>
                    <m:r>
                      <a:rPr lang="en-US" sz="1400" i="1" dirty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having 3  properties:</a:t>
                </a:r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>
          <p:sp>
            <p:nvSpPr>
              <p:cNvPr id="49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311327"/>
                <a:ext cx="4800600" cy="323165"/>
              </a:xfrm>
              <a:prstGeom prst="rect">
                <a:avLst/>
              </a:prstGeom>
              <a:blipFill>
                <a:blip r:embed="rId9"/>
                <a:stretch>
                  <a:fillRect l="-2284" b="-207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Footer Text"/>
              <p:cNvSpPr txBox="1"/>
              <p:nvPr/>
            </p:nvSpPr>
            <p:spPr>
              <a:xfrm>
                <a:off x="3820770" y="1715185"/>
                <a:ext cx="4124115" cy="3231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srgbClr val="FFC000"/>
                    </a:solidFill>
                    <a:latin typeface="Montserrat Light" panose="00000400000000000000" pitchFamily="50" charset="0"/>
                  </a:rPr>
                  <a:t>Linearity.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1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en-US" sz="1400" i="1" dirty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 dirty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∘</m:t>
                            </m:r>
                          </m:e>
                          <m:sub>
                            <m:r>
                              <a:rPr lang="en-US" sz="1400" b="0" i="1" dirty="0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  <m:r>
                              <a:rPr lang="en-US" sz="1400" b="0" i="1" dirty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400" b="0" i="1" dirty="0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US" sz="1400" i="1" dirty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en-US" sz="1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en-US" sz="1400" i="1" dirty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 dirty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∘</m:t>
                            </m:r>
                          </m:e>
                          <m:sub>
                            <m:r>
                              <a:rPr lang="en-US" sz="1400" b="0" i="1" dirty="0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sub>
                        </m:sSub>
                        <m:r>
                          <a:rPr lang="en-US" sz="1400" i="1" dirty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4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begChr m:val="⟨"/>
                        <m:endChr m:val="⟩"/>
                        <m:ctrlPr>
                          <a:rPr lang="en-US" sz="1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en-US" sz="1400" i="1" dirty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 dirty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∘</m:t>
                            </m:r>
                          </m:e>
                          <m:sub>
                            <m:r>
                              <a:rPr lang="en-US" sz="1400" b="0" i="1" dirty="0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US" sz="1400" i="1" dirty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>
          <p:sp>
            <p:nvSpPr>
              <p:cNvPr id="56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0770" y="1715185"/>
                <a:ext cx="4124115" cy="323165"/>
              </a:xfrm>
              <a:prstGeom prst="rect">
                <a:avLst/>
              </a:prstGeom>
              <a:blipFill>
                <a:blip r:embed="rId10"/>
                <a:stretch>
                  <a:fillRect l="-2663" b="-207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Footer Text"/>
              <p:cNvSpPr txBox="1"/>
              <p:nvPr/>
            </p:nvSpPr>
            <p:spPr>
              <a:xfrm>
                <a:off x="3820770" y="2800350"/>
                <a:ext cx="4460623" cy="3231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srgbClr val="FFC000"/>
                    </a:solidFill>
                    <a:latin typeface="Montserrat Light" panose="00000400000000000000" pitchFamily="50" charset="0"/>
                  </a:rPr>
                  <a:t>Smallness is stored.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𝜎</m:t>
                    </m:r>
                    <m:d>
                      <m:dPr>
                        <m:ctrlPr>
                          <a:rPr lang="en-US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en-US" sz="1400" i="1" dirty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 dirty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∘</m:t>
                            </m:r>
                          </m:e>
                          <m:sub>
                            <m:r>
                              <a:rPr lang="en-US" sz="1400" i="1" dirty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  <m:r>
                              <a:rPr lang="en-US" sz="1400" i="1" dirty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400" i="1" dirty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US" sz="1400" i="1" dirty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𝜎</m:t>
                    </m:r>
                    <m:d>
                      <m:dPr>
                        <m:ctrlPr>
                          <a:rPr lang="en-US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1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𝜎</m:t>
                    </m:r>
                    <m:d>
                      <m:dPr>
                        <m:ctrlPr>
                          <a:rPr lang="en-US" sz="1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>
          <p:sp>
            <p:nvSpPr>
              <p:cNvPr id="58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0770" y="2800350"/>
                <a:ext cx="4460623" cy="323165"/>
              </a:xfrm>
              <a:prstGeom prst="rect">
                <a:avLst/>
              </a:prstGeom>
              <a:blipFill>
                <a:blip r:embed="rId11"/>
                <a:stretch>
                  <a:fillRect l="-2462" b="-207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Footer Text"/>
              <p:cNvSpPr txBox="1"/>
              <p:nvPr/>
            </p:nvSpPr>
            <p:spPr>
              <a:xfrm>
                <a:off x="3822700" y="2114550"/>
                <a:ext cx="5016500" cy="6463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With the data structure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, we associate a real number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𝜎</m:t>
                    </m:r>
                    <m:d>
                      <m:dPr>
                        <m:ctrlPr>
                          <a:rPr lang="en-US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called </a:t>
                </a:r>
                <a:r>
                  <a:rPr lang="en-US" sz="1400" dirty="0" smtClean="0">
                    <a:solidFill>
                      <a:srgbClr val="FFC000"/>
                    </a:solidFill>
                    <a:latin typeface="Montserrat Light" panose="00000400000000000000" pitchFamily="50" charset="0"/>
                  </a:rPr>
                  <a:t>smallness</a:t>
                </a: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such that:</a:t>
                </a:r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60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2700" y="2114550"/>
                <a:ext cx="5016500" cy="646331"/>
              </a:xfrm>
              <a:prstGeom prst="rect">
                <a:avLst/>
              </a:prstGeom>
              <a:blipFill>
                <a:blip r:embed="rId12"/>
                <a:stretch>
                  <a:fillRect l="-2187" b="-10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Footer Text"/>
              <p:cNvSpPr txBox="1"/>
              <p:nvPr/>
            </p:nvSpPr>
            <p:spPr>
              <a:xfrm>
                <a:off x="3810000" y="3181350"/>
                <a:ext cx="4724400" cy="32887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srgbClr val="FFC000"/>
                    </a:solidFill>
                    <a:latin typeface="Montserrat Light" panose="00000400000000000000" pitchFamily="50" charset="0"/>
                  </a:rPr>
                  <a:t>Smallness implies small norm.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𝜎</m:t>
                    </m:r>
                    <m:d>
                      <m:dPr>
                        <m:ctrlPr>
                          <a:rPr lang="en-US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→</m:t>
                    </m:r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1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.</a:t>
                </a:r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61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181350"/>
                <a:ext cx="4724400" cy="328873"/>
              </a:xfrm>
              <a:prstGeom prst="rect">
                <a:avLst/>
              </a:prstGeom>
              <a:blipFill>
                <a:blip r:embed="rId13"/>
                <a:stretch>
                  <a:fillRect l="-2323" b="-20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Snip Diagonal Corner Rectangle 61"/>
          <p:cNvSpPr/>
          <p:nvPr/>
        </p:nvSpPr>
        <p:spPr bwMode="auto">
          <a:xfrm>
            <a:off x="228600" y="1010662"/>
            <a:ext cx="3048000" cy="2627888"/>
          </a:xfrm>
          <a:prstGeom prst="snip2DiagRect">
            <a:avLst>
              <a:gd name="adj1" fmla="val 0"/>
              <a:gd name="adj2" fmla="val 893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3" name="Snip Diagonal Corner Rectangle 62"/>
          <p:cNvSpPr/>
          <p:nvPr/>
        </p:nvSpPr>
        <p:spPr bwMode="auto">
          <a:xfrm>
            <a:off x="303862" y="853656"/>
            <a:ext cx="2133601" cy="346494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A suggestive sum</a:t>
            </a:r>
            <a:endParaRPr lang="en-US" sz="1500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4" name="Footer Text"/>
              <p:cNvSpPr txBox="1"/>
              <p:nvPr/>
            </p:nvSpPr>
            <p:spPr>
              <a:xfrm>
                <a:off x="381000" y="1311327"/>
                <a:ext cx="1564731" cy="3231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≪</m:t>
                      </m:r>
                      <m:r>
                        <a:rPr lang="en-US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1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𝑛𝑤</m:t>
                              </m:r>
                              <m:r>
                                <a:rPr lang="en-US" sz="1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sz="1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>
          <p:sp>
            <p:nvSpPr>
              <p:cNvPr id="64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311327"/>
                <a:ext cx="1564731" cy="323165"/>
              </a:xfrm>
              <a:prstGeom prst="rect">
                <a:avLst/>
              </a:prstGeom>
              <a:blipFill>
                <a:blip r:embed="rId14"/>
                <a:stretch>
                  <a:fillRect l="-4297" b="-113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Footer Text"/>
              <p:cNvSpPr txBox="1"/>
              <p:nvPr/>
            </p:nvSpPr>
            <p:spPr>
              <a:xfrm>
                <a:off x="380063" y="1715006"/>
                <a:ext cx="762000" cy="3231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sz="1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en-US" sz="1400" i="1" dirty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 dirty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∘</m:t>
                              </m:r>
                            </m:e>
                            <m:sub>
                              <m:r>
                                <a:rPr lang="en-US" sz="1400" b="0" i="1" dirty="0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1400" i="1" dirty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65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063" y="1715006"/>
                <a:ext cx="762000" cy="3231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Footer Text"/>
              <p:cNvSpPr txBox="1"/>
              <p:nvPr/>
            </p:nvSpPr>
            <p:spPr>
              <a:xfrm>
                <a:off x="1031331" y="1708656"/>
                <a:ext cx="1714500" cy="370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sz="1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en-US" sz="1400" i="1" dirty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 dirty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∘</m:t>
                              </m:r>
                            </m:e>
                            <m:sub>
                              <m:r>
                                <a:rPr lang="en-US" sz="1400" b="0" i="1" dirty="0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sub>
                          </m:sSub>
                          <m:r>
                            <a:rPr lang="en-US" sz="1400" i="1" dirty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sz="1400" b="0" dirty="0" smtClean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66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331" y="1708656"/>
                <a:ext cx="1714500" cy="3709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Footer Text"/>
              <p:cNvSpPr txBox="1"/>
              <p:nvPr/>
            </p:nvSpPr>
            <p:spPr>
              <a:xfrm>
                <a:off x="1217298" y="2085872"/>
                <a:ext cx="1714500" cy="370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sz="14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en-US" sz="1400" i="1" dirty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 dirty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∘</m:t>
                              </m:r>
                            </m:e>
                            <m:sub>
                              <m:r>
                                <a:rPr lang="en-US" sz="1400" b="0" i="1" dirty="0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 dirty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sz="1400" b="0" i="1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dirty="0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sub>
                          </m:sSub>
                          <m:r>
                            <a:rPr lang="en-US" sz="1400" i="1" dirty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sz="1400" b="0" dirty="0" smtClean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>
          <p:sp>
            <p:nvSpPr>
              <p:cNvPr id="67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7298" y="2085872"/>
                <a:ext cx="1714500" cy="3709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8" name="Footer Text"/>
              <p:cNvSpPr txBox="1"/>
              <p:nvPr/>
            </p:nvSpPr>
            <p:spPr>
              <a:xfrm>
                <a:off x="1218263" y="2472825"/>
                <a:ext cx="1905000" cy="370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sz="14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en-US" sz="1400" i="1" dirty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 dirty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∘</m:t>
                              </m:r>
                            </m:e>
                            <m:sub>
                              <m:r>
                                <a:rPr lang="en-US" sz="1400" b="0" i="1" dirty="0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400" i="1" dirty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sz="1400" b="0" i="1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dirty="0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b="0" i="1" dirty="0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sub>
                          </m:sSub>
                          <m:r>
                            <a:rPr lang="en-US" sz="1400" i="1" dirty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sz="1400" b="0" dirty="0" smtClean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>
          <p:sp>
            <p:nvSpPr>
              <p:cNvPr id="68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8263" y="2472825"/>
                <a:ext cx="1905000" cy="3709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Footer Text"/>
              <p:cNvSpPr txBox="1"/>
              <p:nvPr/>
            </p:nvSpPr>
            <p:spPr>
              <a:xfrm>
                <a:off x="1217298" y="3098800"/>
                <a:ext cx="1714500" cy="37369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sz="14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en-US" sz="1400" i="1" dirty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 dirty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∘</m:t>
                              </m:r>
                            </m:e>
                            <m:sub>
                              <m:r>
                                <a:rPr lang="en-US" sz="1400" b="0" i="1" dirty="0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1400" b="0" i="1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dirty="0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1400" b="0" i="1" dirty="0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</m:sub>
                          </m:sSub>
                          <m:r>
                            <a:rPr lang="en-US" sz="1400" i="1" dirty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n-US" sz="1400" b="0" dirty="0" smtClean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>
          <p:sp>
            <p:nvSpPr>
              <p:cNvPr id="69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7298" y="3098800"/>
                <a:ext cx="1714500" cy="37369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Footer Text"/>
              <p:cNvSpPr txBox="1"/>
              <p:nvPr/>
            </p:nvSpPr>
            <p:spPr>
              <a:xfrm>
                <a:off x="1631950" y="2915335"/>
                <a:ext cx="178919" cy="3231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⋮</m:t>
                      </m:r>
                    </m:oMath>
                  </m:oMathPara>
                </a14:m>
                <a:endParaRPr lang="en-US" sz="1400" b="0" dirty="0" smtClean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70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950" y="2915335"/>
                <a:ext cx="178919" cy="323165"/>
              </a:xfrm>
              <a:prstGeom prst="rect">
                <a:avLst/>
              </a:prstGeom>
              <a:blipFill>
                <a:blip r:embed="rId20"/>
                <a:stretch>
                  <a:fillRect l="-37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Snip Diagonal Corner Rectangle 70"/>
          <p:cNvSpPr/>
          <p:nvPr/>
        </p:nvSpPr>
        <p:spPr bwMode="auto">
          <a:xfrm>
            <a:off x="227662" y="4100356"/>
            <a:ext cx="7316138" cy="786983"/>
          </a:xfrm>
          <a:prstGeom prst="snip2DiagRect">
            <a:avLst>
              <a:gd name="adj1" fmla="val 0"/>
              <a:gd name="adj2" fmla="val 532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2" name="Snip Diagonal Corner Rectangle 71"/>
          <p:cNvSpPr/>
          <p:nvPr/>
        </p:nvSpPr>
        <p:spPr bwMode="auto">
          <a:xfrm>
            <a:off x="303864" y="3943350"/>
            <a:ext cx="2438399" cy="346494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Error term pieces</a:t>
            </a:r>
            <a:endParaRPr lang="en-US" sz="1500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  <p:sp>
        <p:nvSpPr>
          <p:cNvPr id="73" name="Footer Text"/>
          <p:cNvSpPr txBox="1"/>
          <p:nvPr/>
        </p:nvSpPr>
        <p:spPr>
          <a:xfrm>
            <a:off x="380062" y="4401021"/>
            <a:ext cx="6858937" cy="2845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 smtClean="0">
                <a:solidFill>
                  <a:schemeClr val="bg1"/>
                </a:solidFill>
                <a:latin typeface="Montserrat Light" panose="00000400000000000000" pitchFamily="50" charset="0"/>
              </a:rPr>
              <a:t>For closure, the data structure now contains pieces with different smallness.</a:t>
            </a:r>
            <a:endParaRPr lang="en-US" sz="1400" dirty="0">
              <a:solidFill>
                <a:schemeClr val="bg1"/>
              </a:solidFill>
              <a:latin typeface="Montserrat Light" panose="000004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69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4" grpId="0" animBg="1"/>
      <p:bldP spid="24" grpId="1" animBg="1"/>
      <p:bldP spid="27" grpId="0"/>
      <p:bldP spid="27" grpId="1"/>
      <p:bldP spid="32" grpId="0"/>
      <p:bldP spid="32" grpId="1"/>
      <p:bldP spid="33" grpId="0"/>
      <p:bldP spid="33" grpId="1"/>
      <p:bldP spid="38" grpId="0"/>
      <p:bldP spid="38" grpId="1"/>
      <p:bldP spid="39" grpId="0"/>
      <p:bldP spid="39" grpId="1"/>
      <p:bldP spid="42" grpId="0"/>
      <p:bldP spid="42" grpId="1"/>
      <p:bldP spid="46" grpId="0"/>
      <p:bldP spid="46" grpId="1"/>
      <p:bldP spid="47" grpId="0" animBg="1"/>
      <p:bldP spid="48" grpId="0" animBg="1"/>
      <p:bldP spid="49" grpId="0"/>
      <p:bldP spid="56" grpId="0"/>
      <p:bldP spid="58" grpId="0"/>
      <p:bldP spid="60" grpId="0"/>
      <p:bldP spid="61" grpId="0"/>
      <p:bldP spid="62" grpId="0" animBg="1"/>
      <p:bldP spid="63" grpId="0" animBg="1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 animBg="1"/>
      <p:bldP spid="72" grpId="0" animBg="1"/>
      <p:bldP spid="7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 bwMode="auto">
          <a:xfrm>
            <a:off x="-228600" y="-88456"/>
            <a:ext cx="9525000" cy="723741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6" name="Title 2"/>
          <p:cNvSpPr txBox="1">
            <a:spLocks/>
          </p:cNvSpPr>
          <p:nvPr/>
        </p:nvSpPr>
        <p:spPr>
          <a:xfrm>
            <a:off x="381000" y="57150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 smtClean="0">
                <a:solidFill>
                  <a:schemeClr val="bg1"/>
                </a:solidFill>
                <a:latin typeface="Montserrat ExtraBold" panose="00000900000000000000" pitchFamily="50" charset="0"/>
              </a:rPr>
              <a:t>Multiplying the New Data Structures</a:t>
            </a:r>
            <a:endParaRPr lang="en-US" sz="2200" dirty="0">
              <a:solidFill>
                <a:schemeClr val="bg1"/>
              </a:solidFill>
              <a:latin typeface="Montserrat ExtraBold" panose="00000900000000000000" pitchFamily="50" charset="0"/>
            </a:endParaRPr>
          </a:p>
        </p:txBody>
      </p:sp>
      <p:sp>
        <p:nvSpPr>
          <p:cNvPr id="62" name="Snip Diagonal Corner Rectangle 61"/>
          <p:cNvSpPr/>
          <p:nvPr/>
        </p:nvSpPr>
        <p:spPr bwMode="auto">
          <a:xfrm>
            <a:off x="228600" y="1028817"/>
            <a:ext cx="6172200" cy="1230147"/>
          </a:xfrm>
          <a:prstGeom prst="snip2DiagRect">
            <a:avLst>
              <a:gd name="adj1" fmla="val 0"/>
              <a:gd name="adj2" fmla="val 893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3" name="Snip Diagonal Corner Rectangle 62"/>
          <p:cNvSpPr/>
          <p:nvPr/>
        </p:nvSpPr>
        <p:spPr bwMode="auto">
          <a:xfrm>
            <a:off x="304800" y="871811"/>
            <a:ext cx="2667000" cy="346494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The new data structure</a:t>
            </a:r>
            <a:endParaRPr lang="en-US" sz="1500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Footer Text"/>
              <p:cNvSpPr txBox="1"/>
              <p:nvPr/>
            </p:nvSpPr>
            <p:spPr>
              <a:xfrm>
                <a:off x="346468" y="1350224"/>
                <a:ext cx="5825732" cy="7204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The data structure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consists of pieces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1400" b="0" i="1" dirty="0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dirty="0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400" b="0" i="1" dirty="0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1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 dirty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1400" b="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en-US" sz="1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400" b="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1400" b="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400" b="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en-US" sz="1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400" b="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1400" b="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400" b="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en-US" sz="1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1400" b="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1400" b="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dirty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 dirty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1400" b="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has smallness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.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1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1" i="1" dirty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</m:d>
                    <m:r>
                      <a:rPr lang="en-US" sz="1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en-US" sz="1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i="1" dirty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 dirty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400" b="0" i="1" dirty="0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sz="1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⟨"/>
                        <m:endChr m:val="⟩"/>
                        <m:ctrlPr>
                          <a:rPr lang="en-US" sz="1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b="0" i="1" dirty="0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dirty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400" b="0" i="1" dirty="0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𝑔</m:t>
                            </m:r>
                          </m:sub>
                        </m:sSub>
                      </m:e>
                    </m:d>
                    <m:r>
                      <a:rPr lang="en-US" sz="14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⟨"/>
                        <m:endChr m:val="⟩"/>
                        <m:ctrlPr>
                          <a:rPr lang="en-US" sz="1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i="1" dirty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 dirty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400" b="0" i="1" dirty="0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400" i="1" dirty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𝑔</m:t>
                            </m:r>
                          </m:sub>
                        </m:sSub>
                      </m:e>
                    </m:d>
                    <m:r>
                      <a:rPr lang="en-US" sz="1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+⋯+</m:t>
                    </m:r>
                    <m:d>
                      <m:dPr>
                        <m:begChr m:val="⟨"/>
                        <m:endChr m:val="⟩"/>
                        <m:ctrlPr>
                          <a:rPr lang="en-US" sz="1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i="1" dirty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 dirty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400" b="0" i="1" dirty="0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.</a:t>
                </a:r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34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468" y="1350224"/>
                <a:ext cx="5825732" cy="720454"/>
              </a:xfrm>
              <a:prstGeom prst="rect">
                <a:avLst/>
              </a:prstGeom>
              <a:blipFill>
                <a:blip r:embed="rId2"/>
                <a:stretch>
                  <a:fillRect l="-1883" b="-67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Snip Diagonal Corner Rectangle 36"/>
          <p:cNvSpPr/>
          <p:nvPr/>
        </p:nvSpPr>
        <p:spPr bwMode="auto">
          <a:xfrm>
            <a:off x="228600" y="2804956"/>
            <a:ext cx="6172200" cy="1290794"/>
          </a:xfrm>
          <a:prstGeom prst="snip2DiagRect">
            <a:avLst>
              <a:gd name="adj1" fmla="val 0"/>
              <a:gd name="adj2" fmla="val 893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40" name="Snip Diagonal Corner Rectangle 39"/>
          <p:cNvSpPr/>
          <p:nvPr/>
        </p:nvSpPr>
        <p:spPr bwMode="auto">
          <a:xfrm>
            <a:off x="304800" y="2647950"/>
            <a:ext cx="4495800" cy="346494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Multiplying under the new data structure</a:t>
            </a:r>
            <a:endParaRPr lang="en-US" sz="1500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Footer Text"/>
              <p:cNvSpPr txBox="1"/>
              <p:nvPr/>
            </p:nvSpPr>
            <p:spPr>
              <a:xfrm>
                <a:off x="346468" y="3126363"/>
                <a:ext cx="5901932" cy="7522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14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1" i="1" dirty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</m:d>
                    <m:d>
                      <m:dPr>
                        <m:begChr m:val="⟨"/>
                        <m:endChr m:val="⟩"/>
                        <m:ctrlPr>
                          <a:rPr lang="en-US" sz="1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1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en-US" sz="1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1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1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  <m:sup/>
                      <m:e>
                        <m:d>
                          <m:dPr>
                            <m:begChr m:val="⟨"/>
                            <m:endChr m:val="⟩"/>
                            <m:ctrlPr>
                              <a:rPr lang="en-US" sz="1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400" i="1" dirty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 dirty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1400" b="0" i="1" dirty="0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d>
                          <m:dPr>
                            <m:begChr m:val="⟨"/>
                            <m:endChr m:val="⟩"/>
                            <m:ctrlPr>
                              <a:rPr lang="en-US" sz="1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400" i="1" dirty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0" i="1" dirty="0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US" sz="1400" b="0" i="1" dirty="0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. </a:t>
                </a:r>
                <a:r>
                  <a:rPr lang="en-US" sz="1400" dirty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So now we need to define a product between pieces </a:t>
                </a: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that approximates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1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i="1" dirty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 dirty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400" i="1" dirty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d>
                      <m:dPr>
                        <m:begChr m:val="⟨"/>
                        <m:endChr m:val="⟩"/>
                        <m:ctrlPr>
                          <a:rPr lang="en-US" sz="1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i="1" dirty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 dirty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1400" i="1" dirty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.</a:t>
                </a:r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41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468" y="3126363"/>
                <a:ext cx="5901932" cy="752257"/>
              </a:xfrm>
              <a:prstGeom prst="rect">
                <a:avLst/>
              </a:prstGeom>
              <a:blipFill>
                <a:blip r:embed="rId3"/>
                <a:stretch>
                  <a:fillRect l="-1860" t="-33333" b="-154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7095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  <p:bldP spid="34" grpId="0"/>
      <p:bldP spid="37" grpId="0" animBg="1"/>
      <p:bldP spid="40" grpId="0" animBg="1"/>
      <p:bldP spid="4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 bwMode="auto">
          <a:xfrm>
            <a:off x="-228600" y="-88456"/>
            <a:ext cx="9525000" cy="723741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6" name="Title 2"/>
          <p:cNvSpPr txBox="1">
            <a:spLocks/>
          </p:cNvSpPr>
          <p:nvPr/>
        </p:nvSpPr>
        <p:spPr>
          <a:xfrm>
            <a:off x="381000" y="57150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 smtClean="0">
                <a:solidFill>
                  <a:schemeClr val="bg1"/>
                </a:solidFill>
                <a:latin typeface="Montserrat ExtraBold" panose="00000900000000000000" pitchFamily="50" charset="0"/>
              </a:rPr>
              <a:t>Multiplying the New Data Structures</a:t>
            </a:r>
            <a:endParaRPr lang="en-US" sz="2200" dirty="0">
              <a:solidFill>
                <a:schemeClr val="bg1"/>
              </a:solidFill>
              <a:latin typeface="Montserrat ExtraBold" panose="00000900000000000000" pitchFamily="50" charset="0"/>
            </a:endParaRPr>
          </a:p>
        </p:txBody>
      </p:sp>
      <p:sp>
        <p:nvSpPr>
          <p:cNvPr id="62" name="Snip Diagonal Corner Rectangle 61"/>
          <p:cNvSpPr/>
          <p:nvPr/>
        </p:nvSpPr>
        <p:spPr bwMode="auto">
          <a:xfrm>
            <a:off x="1564882" y="916673"/>
            <a:ext cx="552450" cy="476133"/>
          </a:xfrm>
          <a:prstGeom prst="snip2DiagRect">
            <a:avLst>
              <a:gd name="adj1" fmla="val 0"/>
              <a:gd name="adj2" fmla="val 164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Footer Text"/>
              <p:cNvSpPr txBox="1"/>
              <p:nvPr/>
            </p:nvSpPr>
            <p:spPr>
              <a:xfrm>
                <a:off x="1701800" y="888400"/>
                <a:ext cx="415532" cy="4154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34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1800" y="888400"/>
                <a:ext cx="415532" cy="415498"/>
              </a:xfrm>
              <a:prstGeom prst="rect">
                <a:avLst/>
              </a:prstGeom>
              <a:blipFill>
                <a:blip r:embed="rId2"/>
                <a:stretch>
                  <a:fillRect l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Snip Diagonal Corner Rectangle 14"/>
          <p:cNvSpPr/>
          <p:nvPr/>
        </p:nvSpPr>
        <p:spPr bwMode="auto">
          <a:xfrm>
            <a:off x="2793002" y="919546"/>
            <a:ext cx="552450" cy="476133"/>
          </a:xfrm>
          <a:prstGeom prst="snip2DiagRect">
            <a:avLst>
              <a:gd name="adj1" fmla="val 0"/>
              <a:gd name="adj2" fmla="val 164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Footer Text"/>
              <p:cNvSpPr txBox="1"/>
              <p:nvPr/>
            </p:nvSpPr>
            <p:spPr>
              <a:xfrm>
                <a:off x="2929920" y="891273"/>
                <a:ext cx="415532" cy="4493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16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9920" y="891273"/>
                <a:ext cx="415532" cy="449354"/>
              </a:xfrm>
              <a:prstGeom prst="rect">
                <a:avLst/>
              </a:prstGeom>
              <a:blipFill>
                <a:blip r:embed="rId3"/>
                <a:stretch>
                  <a:fillRect l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Snip Diagonal Corner Rectangle 16"/>
          <p:cNvSpPr/>
          <p:nvPr/>
        </p:nvSpPr>
        <p:spPr bwMode="auto">
          <a:xfrm>
            <a:off x="4122934" y="944946"/>
            <a:ext cx="552450" cy="476133"/>
          </a:xfrm>
          <a:prstGeom prst="snip2DiagRect">
            <a:avLst>
              <a:gd name="adj1" fmla="val 0"/>
              <a:gd name="adj2" fmla="val 164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Footer Text"/>
              <p:cNvSpPr txBox="1"/>
              <p:nvPr/>
            </p:nvSpPr>
            <p:spPr>
              <a:xfrm>
                <a:off x="4221752" y="916673"/>
                <a:ext cx="415532" cy="4493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18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752" y="916673"/>
                <a:ext cx="415532" cy="449354"/>
              </a:xfrm>
              <a:prstGeom prst="rect">
                <a:avLst/>
              </a:prstGeom>
              <a:blipFill>
                <a:blip r:embed="rId4"/>
                <a:stretch>
                  <a:fillRect l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Snip Diagonal Corner Rectangle 18"/>
          <p:cNvSpPr/>
          <p:nvPr/>
        </p:nvSpPr>
        <p:spPr bwMode="auto">
          <a:xfrm>
            <a:off x="6441682" y="973219"/>
            <a:ext cx="552450" cy="476133"/>
          </a:xfrm>
          <a:prstGeom prst="snip2DiagRect">
            <a:avLst>
              <a:gd name="adj1" fmla="val 0"/>
              <a:gd name="adj2" fmla="val 164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Footer Text"/>
              <p:cNvSpPr txBox="1"/>
              <p:nvPr/>
            </p:nvSpPr>
            <p:spPr>
              <a:xfrm>
                <a:off x="6553200" y="944946"/>
                <a:ext cx="415532" cy="4154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20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944946"/>
                <a:ext cx="415532" cy="415498"/>
              </a:xfrm>
              <a:prstGeom prst="rect">
                <a:avLst/>
              </a:prstGeom>
              <a:blipFill>
                <a:blip r:embed="rId5"/>
                <a:stretch>
                  <a:fillRect l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Footer Text"/>
              <p:cNvSpPr txBox="1"/>
              <p:nvPr/>
            </p:nvSpPr>
            <p:spPr>
              <a:xfrm>
                <a:off x="5391543" y="819150"/>
                <a:ext cx="320282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21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1543" y="819150"/>
                <a:ext cx="320282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Snip Diagonal Corner Rectangle 21"/>
          <p:cNvSpPr/>
          <p:nvPr/>
        </p:nvSpPr>
        <p:spPr bwMode="auto">
          <a:xfrm>
            <a:off x="1564882" y="1652069"/>
            <a:ext cx="552450" cy="476133"/>
          </a:xfrm>
          <a:prstGeom prst="snip2DiagRect">
            <a:avLst>
              <a:gd name="adj1" fmla="val 0"/>
              <a:gd name="adj2" fmla="val 164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Footer Text"/>
              <p:cNvSpPr txBox="1"/>
              <p:nvPr/>
            </p:nvSpPr>
            <p:spPr>
              <a:xfrm>
                <a:off x="1701800" y="1623796"/>
                <a:ext cx="415532" cy="4154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23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1800" y="1623796"/>
                <a:ext cx="415532" cy="4154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Snip Diagonal Corner Rectangle 23"/>
          <p:cNvSpPr/>
          <p:nvPr/>
        </p:nvSpPr>
        <p:spPr bwMode="auto">
          <a:xfrm>
            <a:off x="2793002" y="1654942"/>
            <a:ext cx="552450" cy="476133"/>
          </a:xfrm>
          <a:prstGeom prst="snip2DiagRect">
            <a:avLst>
              <a:gd name="adj1" fmla="val 0"/>
              <a:gd name="adj2" fmla="val 164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Footer Text"/>
              <p:cNvSpPr txBox="1"/>
              <p:nvPr/>
            </p:nvSpPr>
            <p:spPr>
              <a:xfrm>
                <a:off x="2929920" y="1626669"/>
                <a:ext cx="415532" cy="4493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27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9920" y="1626669"/>
                <a:ext cx="415532" cy="4493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Snip Diagonal Corner Rectangle 27"/>
          <p:cNvSpPr/>
          <p:nvPr/>
        </p:nvSpPr>
        <p:spPr bwMode="auto">
          <a:xfrm>
            <a:off x="4122934" y="1680342"/>
            <a:ext cx="552450" cy="476133"/>
          </a:xfrm>
          <a:prstGeom prst="snip2DiagRect">
            <a:avLst>
              <a:gd name="adj1" fmla="val 0"/>
              <a:gd name="adj2" fmla="val 164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Footer Text"/>
              <p:cNvSpPr txBox="1"/>
              <p:nvPr/>
            </p:nvSpPr>
            <p:spPr>
              <a:xfrm>
                <a:off x="4221752" y="1652069"/>
                <a:ext cx="415532" cy="4493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29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752" y="1652069"/>
                <a:ext cx="415532" cy="4493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Snip Diagonal Corner Rectangle 29"/>
          <p:cNvSpPr/>
          <p:nvPr/>
        </p:nvSpPr>
        <p:spPr bwMode="auto">
          <a:xfrm>
            <a:off x="6441682" y="1708615"/>
            <a:ext cx="552450" cy="476133"/>
          </a:xfrm>
          <a:prstGeom prst="snip2DiagRect">
            <a:avLst>
              <a:gd name="adj1" fmla="val 0"/>
              <a:gd name="adj2" fmla="val 164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Footer Text"/>
              <p:cNvSpPr txBox="1"/>
              <p:nvPr/>
            </p:nvSpPr>
            <p:spPr>
              <a:xfrm>
                <a:off x="6553200" y="1680342"/>
                <a:ext cx="415532" cy="4154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31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1680342"/>
                <a:ext cx="415532" cy="4154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Footer Text"/>
              <p:cNvSpPr txBox="1"/>
              <p:nvPr/>
            </p:nvSpPr>
            <p:spPr>
              <a:xfrm>
                <a:off x="5391543" y="1554546"/>
                <a:ext cx="320282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32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1543" y="1554546"/>
                <a:ext cx="320282" cy="55399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Snip Diagonal Corner Rectangle 32"/>
          <p:cNvSpPr/>
          <p:nvPr/>
        </p:nvSpPr>
        <p:spPr bwMode="auto">
          <a:xfrm>
            <a:off x="4124022" y="945713"/>
            <a:ext cx="552450" cy="476133"/>
          </a:xfrm>
          <a:prstGeom prst="snip2DiagRect">
            <a:avLst>
              <a:gd name="adj1" fmla="val 0"/>
              <a:gd name="adj2" fmla="val 16433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Footer Text"/>
              <p:cNvSpPr txBox="1"/>
              <p:nvPr/>
            </p:nvSpPr>
            <p:spPr>
              <a:xfrm>
                <a:off x="4222840" y="917440"/>
                <a:ext cx="415532" cy="4493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35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2840" y="917440"/>
                <a:ext cx="415532" cy="449354"/>
              </a:xfrm>
              <a:prstGeom prst="rect">
                <a:avLst/>
              </a:prstGeom>
              <a:blipFill>
                <a:blip r:embed="rId12"/>
                <a:stretch>
                  <a:fillRect l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Snip Diagonal Corner Rectangle 35"/>
          <p:cNvSpPr/>
          <p:nvPr/>
        </p:nvSpPr>
        <p:spPr bwMode="auto">
          <a:xfrm>
            <a:off x="2784475" y="1654942"/>
            <a:ext cx="552450" cy="476133"/>
          </a:xfrm>
          <a:prstGeom prst="snip2DiagRect">
            <a:avLst>
              <a:gd name="adj1" fmla="val 0"/>
              <a:gd name="adj2" fmla="val 16433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Footer Text"/>
              <p:cNvSpPr txBox="1"/>
              <p:nvPr/>
            </p:nvSpPr>
            <p:spPr>
              <a:xfrm>
                <a:off x="2921393" y="1626669"/>
                <a:ext cx="415532" cy="4493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38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393" y="1626669"/>
                <a:ext cx="415532" cy="4493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Snip Diagonal Corner Rectangle 38"/>
          <p:cNvSpPr/>
          <p:nvPr/>
        </p:nvSpPr>
        <p:spPr bwMode="auto">
          <a:xfrm>
            <a:off x="1360686" y="2857066"/>
            <a:ext cx="1143394" cy="421081"/>
          </a:xfrm>
          <a:prstGeom prst="snip2DiagRect">
            <a:avLst>
              <a:gd name="adj1" fmla="val 0"/>
              <a:gd name="adj2" fmla="val 164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Footer Text"/>
              <p:cNvSpPr txBox="1"/>
              <p:nvPr/>
            </p:nvSpPr>
            <p:spPr>
              <a:xfrm>
                <a:off x="1497604" y="2828793"/>
                <a:ext cx="415532" cy="42447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700" b="0" i="1" dirty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sSub>
                        <m:sSubPr>
                          <m:ctrlP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∘</m:t>
                          </m:r>
                        </m:e>
                        <m:sub>
                          <m: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sSub>
                        <m:sSubPr>
                          <m:ctrlP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</m:oMath>
                  </m:oMathPara>
                </a14:m>
                <a:endParaRPr lang="en-US" sz="17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42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7604" y="2828793"/>
                <a:ext cx="415532" cy="424475"/>
              </a:xfrm>
              <a:prstGeom prst="rect">
                <a:avLst/>
              </a:prstGeom>
              <a:blipFill>
                <a:blip r:embed="rId14"/>
                <a:stretch>
                  <a:fillRect l="-1471" r="-107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Footer Text"/>
              <p:cNvSpPr txBox="1"/>
              <p:nvPr/>
            </p:nvSpPr>
            <p:spPr>
              <a:xfrm>
                <a:off x="1679970" y="2419350"/>
                <a:ext cx="787400" cy="3231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sz="14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4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43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9970" y="2419350"/>
                <a:ext cx="787400" cy="323165"/>
              </a:xfrm>
              <a:prstGeom prst="rect">
                <a:avLst/>
              </a:prstGeom>
              <a:blipFill>
                <a:blip r:embed="rId15"/>
                <a:stretch>
                  <a:fillRect l="-6202" b="-3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Snip Diagonal Corner Rectangle 44"/>
          <p:cNvSpPr/>
          <p:nvPr/>
        </p:nvSpPr>
        <p:spPr bwMode="auto">
          <a:xfrm>
            <a:off x="3037085" y="2857066"/>
            <a:ext cx="1484509" cy="421081"/>
          </a:xfrm>
          <a:prstGeom prst="snip2DiagRect">
            <a:avLst>
              <a:gd name="adj1" fmla="val 0"/>
              <a:gd name="adj2" fmla="val 164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Footer Text"/>
              <p:cNvSpPr txBox="1"/>
              <p:nvPr/>
            </p:nvSpPr>
            <p:spPr>
              <a:xfrm>
                <a:off x="3174004" y="2828793"/>
                <a:ext cx="415532" cy="42447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700" b="0" i="1" dirty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sSub>
                        <m:sSubPr>
                          <m:ctrlP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∘</m:t>
                          </m:r>
                        </m:e>
                        <m:sub>
                          <m: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17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sSub>
                        <m:sSubPr>
                          <m:ctrlP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</m:oMath>
                  </m:oMathPara>
                </a14:m>
                <a:endParaRPr lang="en-US" sz="17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>
          <p:sp>
            <p:nvSpPr>
              <p:cNvPr id="46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4004" y="2828793"/>
                <a:ext cx="415532" cy="424475"/>
              </a:xfrm>
              <a:prstGeom prst="rect">
                <a:avLst/>
              </a:prstGeom>
              <a:blipFill>
                <a:blip r:embed="rId16"/>
                <a:stretch>
                  <a:fillRect l="-1471" r="-185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Footer Text"/>
              <p:cNvSpPr txBox="1"/>
              <p:nvPr/>
            </p:nvSpPr>
            <p:spPr>
              <a:xfrm>
                <a:off x="3545085" y="2419350"/>
                <a:ext cx="787400" cy="3231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sz="14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14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47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5085" y="2419350"/>
                <a:ext cx="787400" cy="323165"/>
              </a:xfrm>
              <a:prstGeom prst="rect">
                <a:avLst/>
              </a:prstGeom>
              <a:blipFill>
                <a:blip r:embed="rId17"/>
                <a:stretch>
                  <a:fillRect l="-6202" b="-3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Footer Text"/>
              <p:cNvSpPr txBox="1"/>
              <p:nvPr/>
            </p:nvSpPr>
            <p:spPr>
              <a:xfrm>
                <a:off x="5075828" y="2705100"/>
                <a:ext cx="320282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48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5828" y="2705100"/>
                <a:ext cx="320282" cy="55399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Snip Diagonal Corner Rectangle 48"/>
          <p:cNvSpPr/>
          <p:nvPr/>
        </p:nvSpPr>
        <p:spPr bwMode="auto">
          <a:xfrm>
            <a:off x="5715000" y="2859048"/>
            <a:ext cx="1600200" cy="419100"/>
          </a:xfrm>
          <a:prstGeom prst="snip2DiagRect">
            <a:avLst>
              <a:gd name="adj1" fmla="val 0"/>
              <a:gd name="adj2" fmla="val 164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Footer Text"/>
              <p:cNvSpPr txBox="1"/>
              <p:nvPr/>
            </p:nvSpPr>
            <p:spPr>
              <a:xfrm>
                <a:off x="5851919" y="2830774"/>
                <a:ext cx="415532" cy="42761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700" b="0" i="1" dirty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sSub>
                        <m:sSubPr>
                          <m:ctrlP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∘</m:t>
                          </m:r>
                        </m:e>
                        <m:sub>
                          <m: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7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sSub>
                        <m:sSubPr>
                          <m:ctrlP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</m:oMath>
                  </m:oMathPara>
                </a14:m>
                <a:endParaRPr lang="en-US" sz="17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>
          <p:sp>
            <p:nvSpPr>
              <p:cNvPr id="50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1919" y="2830774"/>
                <a:ext cx="415532" cy="427618"/>
              </a:xfrm>
              <a:prstGeom prst="rect">
                <a:avLst/>
              </a:prstGeom>
              <a:blipFill>
                <a:blip r:embed="rId19"/>
                <a:stretch>
                  <a:fillRect l="-1471" r="-180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Footer Text"/>
              <p:cNvSpPr txBox="1"/>
              <p:nvPr/>
            </p:nvSpPr>
            <p:spPr>
              <a:xfrm>
                <a:off x="6066035" y="2421331"/>
                <a:ext cx="1005085" cy="3231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sz="14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4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14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51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6035" y="2421331"/>
                <a:ext cx="1005085" cy="323165"/>
              </a:xfrm>
              <a:prstGeom prst="rect">
                <a:avLst/>
              </a:prstGeom>
              <a:blipFill>
                <a:blip r:embed="rId20"/>
                <a:stretch>
                  <a:fillRect l="-4242" b="-5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Snip Diagonal Corner Rectangle 51"/>
          <p:cNvSpPr/>
          <p:nvPr/>
        </p:nvSpPr>
        <p:spPr bwMode="auto">
          <a:xfrm>
            <a:off x="2792610" y="919546"/>
            <a:ext cx="552450" cy="476133"/>
          </a:xfrm>
          <a:prstGeom prst="snip2DiagRect">
            <a:avLst>
              <a:gd name="adj1" fmla="val 0"/>
              <a:gd name="adj2" fmla="val 16433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Footer Text"/>
              <p:cNvSpPr txBox="1"/>
              <p:nvPr/>
            </p:nvSpPr>
            <p:spPr>
              <a:xfrm>
                <a:off x="2929528" y="891273"/>
                <a:ext cx="415532" cy="4493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53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9528" y="891273"/>
                <a:ext cx="415532" cy="449354"/>
              </a:xfrm>
              <a:prstGeom prst="rect">
                <a:avLst/>
              </a:prstGeom>
              <a:blipFill>
                <a:blip r:embed="rId21"/>
                <a:stretch>
                  <a:fillRect l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Snip Diagonal Corner Rectangle 69"/>
          <p:cNvSpPr/>
          <p:nvPr/>
        </p:nvSpPr>
        <p:spPr bwMode="auto">
          <a:xfrm>
            <a:off x="536576" y="3514423"/>
            <a:ext cx="1143394" cy="421081"/>
          </a:xfrm>
          <a:prstGeom prst="snip2DiagRect">
            <a:avLst>
              <a:gd name="adj1" fmla="val 0"/>
              <a:gd name="adj2" fmla="val 164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Footer Text"/>
              <p:cNvSpPr txBox="1"/>
              <p:nvPr/>
            </p:nvSpPr>
            <p:spPr>
              <a:xfrm>
                <a:off x="673494" y="3486150"/>
                <a:ext cx="415532" cy="42447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700" b="0" i="1" dirty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sSub>
                        <m:sSubPr>
                          <m:ctrlP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∘</m:t>
                          </m:r>
                        </m:e>
                        <m:sub>
                          <m: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sSub>
                        <m:sSubPr>
                          <m:ctrlP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</m:oMath>
                  </m:oMathPara>
                </a14:m>
                <a:endParaRPr lang="en-US" sz="17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71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494" y="3486150"/>
                <a:ext cx="415532" cy="424475"/>
              </a:xfrm>
              <a:prstGeom prst="rect">
                <a:avLst/>
              </a:prstGeom>
              <a:blipFill>
                <a:blip r:embed="rId22"/>
                <a:stretch>
                  <a:fillRect r="-78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Snip Diagonal Corner Rectangle 71"/>
          <p:cNvSpPr/>
          <p:nvPr/>
        </p:nvSpPr>
        <p:spPr bwMode="auto">
          <a:xfrm>
            <a:off x="2209800" y="3514423"/>
            <a:ext cx="1484509" cy="421081"/>
          </a:xfrm>
          <a:prstGeom prst="snip2DiagRect">
            <a:avLst>
              <a:gd name="adj1" fmla="val 0"/>
              <a:gd name="adj2" fmla="val 164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3" name="Footer Text"/>
              <p:cNvSpPr txBox="1"/>
              <p:nvPr/>
            </p:nvSpPr>
            <p:spPr>
              <a:xfrm>
                <a:off x="2346719" y="3486150"/>
                <a:ext cx="415532" cy="42447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700" b="0" i="1" dirty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sSub>
                        <m:sSubPr>
                          <m:ctrlP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∘</m:t>
                          </m:r>
                        </m:e>
                        <m:sub>
                          <m: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17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sSub>
                        <m:sSubPr>
                          <m:ctrlP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</m:oMath>
                  </m:oMathPara>
                </a14:m>
                <a:endParaRPr lang="en-US" sz="17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>
          <p:sp>
            <p:nvSpPr>
              <p:cNvPr id="73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6719" y="3486150"/>
                <a:ext cx="415532" cy="424475"/>
              </a:xfrm>
              <a:prstGeom prst="rect">
                <a:avLst/>
              </a:prstGeom>
              <a:blipFill>
                <a:blip r:embed="rId23"/>
                <a:stretch>
                  <a:fillRect l="-1471" r="-15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Footer Text"/>
              <p:cNvSpPr txBox="1"/>
              <p:nvPr/>
            </p:nvSpPr>
            <p:spPr>
              <a:xfrm>
                <a:off x="4343400" y="3330379"/>
                <a:ext cx="320282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86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330379"/>
                <a:ext cx="320282" cy="553998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Footer Text"/>
              <p:cNvSpPr txBox="1"/>
              <p:nvPr/>
            </p:nvSpPr>
            <p:spPr>
              <a:xfrm>
                <a:off x="812800" y="2419350"/>
                <a:ext cx="787400" cy="3231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sz="14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60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800" y="2419350"/>
                <a:ext cx="787400" cy="323165"/>
              </a:xfrm>
              <a:prstGeom prst="rect">
                <a:avLst/>
              </a:prstGeom>
              <a:blipFill>
                <a:blip r:embed="rId25"/>
                <a:stretch>
                  <a:fillRect l="-5385" b="-3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Footer Text"/>
              <p:cNvSpPr txBox="1"/>
              <p:nvPr/>
            </p:nvSpPr>
            <p:spPr>
              <a:xfrm>
                <a:off x="2614194" y="2423986"/>
                <a:ext cx="787400" cy="3231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sz="14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4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61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4194" y="2423986"/>
                <a:ext cx="787400" cy="323165"/>
              </a:xfrm>
              <a:prstGeom prst="rect">
                <a:avLst/>
              </a:prstGeom>
              <a:blipFill>
                <a:blip r:embed="rId26"/>
                <a:stretch>
                  <a:fillRect l="-6202" b="-3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0557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34" grpId="0"/>
      <p:bldP spid="15" grpId="0" animBg="1"/>
      <p:bldP spid="16" grpId="0"/>
      <p:bldP spid="17" grpId="0" animBg="1"/>
      <p:bldP spid="18" grpId="0"/>
      <p:bldP spid="19" grpId="0" animBg="1"/>
      <p:bldP spid="20" grpId="0"/>
      <p:bldP spid="21" grpId="0"/>
      <p:bldP spid="22" grpId="0" animBg="1"/>
      <p:bldP spid="23" grpId="0"/>
      <p:bldP spid="24" grpId="0" animBg="1"/>
      <p:bldP spid="27" grpId="0"/>
      <p:bldP spid="28" grpId="0" animBg="1"/>
      <p:bldP spid="29" grpId="0"/>
      <p:bldP spid="30" grpId="0" animBg="1"/>
      <p:bldP spid="31" grpId="0"/>
      <p:bldP spid="32" grpId="0"/>
      <p:bldP spid="33" grpId="0" animBg="1"/>
      <p:bldP spid="33" grpId="1" animBg="1"/>
      <p:bldP spid="35" grpId="0"/>
      <p:bldP spid="35" grpId="1"/>
      <p:bldP spid="36" grpId="0" animBg="1"/>
      <p:bldP spid="36" grpId="1" animBg="1"/>
      <p:bldP spid="36" grpId="2" animBg="1"/>
      <p:bldP spid="36" grpId="3" animBg="1"/>
      <p:bldP spid="38" grpId="0"/>
      <p:bldP spid="38" grpId="1"/>
      <p:bldP spid="38" grpId="2"/>
      <p:bldP spid="38" grpId="3"/>
      <p:bldP spid="39" grpId="0" animBg="1"/>
      <p:bldP spid="39" grpId="1" animBg="1"/>
      <p:bldP spid="42" grpId="0"/>
      <p:bldP spid="42" grpId="1"/>
      <p:bldP spid="43" grpId="0"/>
      <p:bldP spid="43" grpId="1"/>
      <p:bldP spid="45" grpId="0" animBg="1"/>
      <p:bldP spid="45" grpId="1" animBg="1"/>
      <p:bldP spid="46" grpId="0"/>
      <p:bldP spid="46" grpId="1"/>
      <p:bldP spid="47" grpId="0"/>
      <p:bldP spid="47" grpId="1"/>
      <p:bldP spid="48" grpId="0"/>
      <p:bldP spid="48" grpId="1"/>
      <p:bldP spid="49" grpId="0" animBg="1"/>
      <p:bldP spid="49" grpId="1" animBg="1"/>
      <p:bldP spid="50" grpId="0"/>
      <p:bldP spid="50" grpId="1"/>
      <p:bldP spid="51" grpId="0"/>
      <p:bldP spid="51" grpId="1"/>
      <p:bldP spid="52" grpId="0" animBg="1"/>
      <p:bldP spid="52" grpId="1" animBg="1"/>
      <p:bldP spid="53" grpId="0"/>
      <p:bldP spid="53" grpId="1"/>
      <p:bldP spid="70" grpId="0" animBg="1"/>
      <p:bldP spid="70" grpId="1" animBg="1"/>
      <p:bldP spid="71" grpId="0"/>
      <p:bldP spid="71" grpId="1"/>
      <p:bldP spid="72" grpId="0" animBg="1"/>
      <p:bldP spid="72" grpId="1" animBg="1"/>
      <p:bldP spid="73" grpId="0"/>
      <p:bldP spid="73" grpId="1"/>
      <p:bldP spid="86" grpId="0"/>
      <p:bldP spid="86" grpId="1"/>
      <p:bldP spid="60" grpId="0"/>
      <p:bldP spid="60" grpId="1"/>
      <p:bldP spid="61" grpId="0"/>
      <p:bldP spid="61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 bwMode="auto">
          <a:xfrm>
            <a:off x="-228600" y="-88456"/>
            <a:ext cx="9525000" cy="723741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6" name="Title 2"/>
          <p:cNvSpPr txBox="1">
            <a:spLocks/>
          </p:cNvSpPr>
          <p:nvPr/>
        </p:nvSpPr>
        <p:spPr>
          <a:xfrm>
            <a:off x="381000" y="57150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 smtClean="0">
                <a:solidFill>
                  <a:schemeClr val="bg1"/>
                </a:solidFill>
                <a:latin typeface="Montserrat ExtraBold" panose="00000900000000000000" pitchFamily="50" charset="0"/>
              </a:rPr>
              <a:t>Multiplying the New Data Structures</a:t>
            </a:r>
            <a:endParaRPr lang="en-US" sz="2200" dirty="0">
              <a:solidFill>
                <a:schemeClr val="bg1"/>
              </a:solidFill>
              <a:latin typeface="Montserrat ExtraBold" panose="00000900000000000000" pitchFamily="50" charset="0"/>
            </a:endParaRPr>
          </a:p>
        </p:txBody>
      </p:sp>
      <p:sp>
        <p:nvSpPr>
          <p:cNvPr id="62" name="Snip Diagonal Corner Rectangle 61"/>
          <p:cNvSpPr/>
          <p:nvPr/>
        </p:nvSpPr>
        <p:spPr bwMode="auto">
          <a:xfrm>
            <a:off x="1564882" y="916673"/>
            <a:ext cx="552450" cy="476133"/>
          </a:xfrm>
          <a:prstGeom prst="snip2DiagRect">
            <a:avLst>
              <a:gd name="adj1" fmla="val 0"/>
              <a:gd name="adj2" fmla="val 164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Footer Text"/>
              <p:cNvSpPr txBox="1"/>
              <p:nvPr/>
            </p:nvSpPr>
            <p:spPr>
              <a:xfrm>
                <a:off x="1701800" y="888400"/>
                <a:ext cx="415532" cy="4154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34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1800" y="888400"/>
                <a:ext cx="415532" cy="415498"/>
              </a:xfrm>
              <a:prstGeom prst="rect">
                <a:avLst/>
              </a:prstGeom>
              <a:blipFill>
                <a:blip r:embed="rId2"/>
                <a:stretch>
                  <a:fillRect l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Snip Diagonal Corner Rectangle 14"/>
          <p:cNvSpPr/>
          <p:nvPr/>
        </p:nvSpPr>
        <p:spPr bwMode="auto">
          <a:xfrm>
            <a:off x="2793002" y="919546"/>
            <a:ext cx="552450" cy="476133"/>
          </a:xfrm>
          <a:prstGeom prst="snip2DiagRect">
            <a:avLst>
              <a:gd name="adj1" fmla="val 0"/>
              <a:gd name="adj2" fmla="val 164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Footer Text"/>
              <p:cNvSpPr txBox="1"/>
              <p:nvPr/>
            </p:nvSpPr>
            <p:spPr>
              <a:xfrm>
                <a:off x="2929920" y="891273"/>
                <a:ext cx="415532" cy="4493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16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9920" y="891273"/>
                <a:ext cx="415532" cy="449354"/>
              </a:xfrm>
              <a:prstGeom prst="rect">
                <a:avLst/>
              </a:prstGeom>
              <a:blipFill>
                <a:blip r:embed="rId3"/>
                <a:stretch>
                  <a:fillRect l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Snip Diagonal Corner Rectangle 16"/>
          <p:cNvSpPr/>
          <p:nvPr/>
        </p:nvSpPr>
        <p:spPr bwMode="auto">
          <a:xfrm>
            <a:off x="4122934" y="944946"/>
            <a:ext cx="552450" cy="476133"/>
          </a:xfrm>
          <a:prstGeom prst="snip2DiagRect">
            <a:avLst>
              <a:gd name="adj1" fmla="val 0"/>
              <a:gd name="adj2" fmla="val 164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Footer Text"/>
              <p:cNvSpPr txBox="1"/>
              <p:nvPr/>
            </p:nvSpPr>
            <p:spPr>
              <a:xfrm>
                <a:off x="4221752" y="916673"/>
                <a:ext cx="415532" cy="4493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18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752" y="916673"/>
                <a:ext cx="415532" cy="449354"/>
              </a:xfrm>
              <a:prstGeom prst="rect">
                <a:avLst/>
              </a:prstGeom>
              <a:blipFill>
                <a:blip r:embed="rId4"/>
                <a:stretch>
                  <a:fillRect l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Snip Diagonal Corner Rectangle 18"/>
          <p:cNvSpPr/>
          <p:nvPr/>
        </p:nvSpPr>
        <p:spPr bwMode="auto">
          <a:xfrm>
            <a:off x="6441682" y="973219"/>
            <a:ext cx="552450" cy="476133"/>
          </a:xfrm>
          <a:prstGeom prst="snip2DiagRect">
            <a:avLst>
              <a:gd name="adj1" fmla="val 0"/>
              <a:gd name="adj2" fmla="val 164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Footer Text"/>
              <p:cNvSpPr txBox="1"/>
              <p:nvPr/>
            </p:nvSpPr>
            <p:spPr>
              <a:xfrm>
                <a:off x="6553200" y="944946"/>
                <a:ext cx="415532" cy="4154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20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944946"/>
                <a:ext cx="415532" cy="415498"/>
              </a:xfrm>
              <a:prstGeom prst="rect">
                <a:avLst/>
              </a:prstGeom>
              <a:blipFill>
                <a:blip r:embed="rId5"/>
                <a:stretch>
                  <a:fillRect l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Footer Text"/>
              <p:cNvSpPr txBox="1"/>
              <p:nvPr/>
            </p:nvSpPr>
            <p:spPr>
              <a:xfrm>
                <a:off x="5391543" y="819150"/>
                <a:ext cx="320282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21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1543" y="819150"/>
                <a:ext cx="320282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Snip Diagonal Corner Rectangle 21"/>
          <p:cNvSpPr/>
          <p:nvPr/>
        </p:nvSpPr>
        <p:spPr bwMode="auto">
          <a:xfrm>
            <a:off x="1564882" y="1652069"/>
            <a:ext cx="552450" cy="476133"/>
          </a:xfrm>
          <a:prstGeom prst="snip2DiagRect">
            <a:avLst>
              <a:gd name="adj1" fmla="val 0"/>
              <a:gd name="adj2" fmla="val 164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Footer Text"/>
              <p:cNvSpPr txBox="1"/>
              <p:nvPr/>
            </p:nvSpPr>
            <p:spPr>
              <a:xfrm>
                <a:off x="1701800" y="1623796"/>
                <a:ext cx="415532" cy="4154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23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1800" y="1623796"/>
                <a:ext cx="415532" cy="4154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Snip Diagonal Corner Rectangle 23"/>
          <p:cNvSpPr/>
          <p:nvPr/>
        </p:nvSpPr>
        <p:spPr bwMode="auto">
          <a:xfrm>
            <a:off x="2793002" y="1654942"/>
            <a:ext cx="552450" cy="476133"/>
          </a:xfrm>
          <a:prstGeom prst="snip2DiagRect">
            <a:avLst>
              <a:gd name="adj1" fmla="val 0"/>
              <a:gd name="adj2" fmla="val 164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Footer Text"/>
              <p:cNvSpPr txBox="1"/>
              <p:nvPr/>
            </p:nvSpPr>
            <p:spPr>
              <a:xfrm>
                <a:off x="2929920" y="1626669"/>
                <a:ext cx="415532" cy="4493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27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9920" y="1626669"/>
                <a:ext cx="415532" cy="4493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Snip Diagonal Corner Rectangle 27"/>
          <p:cNvSpPr/>
          <p:nvPr/>
        </p:nvSpPr>
        <p:spPr bwMode="auto">
          <a:xfrm>
            <a:off x="4122934" y="1680342"/>
            <a:ext cx="552450" cy="476133"/>
          </a:xfrm>
          <a:prstGeom prst="snip2DiagRect">
            <a:avLst>
              <a:gd name="adj1" fmla="val 0"/>
              <a:gd name="adj2" fmla="val 164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Footer Text"/>
              <p:cNvSpPr txBox="1"/>
              <p:nvPr/>
            </p:nvSpPr>
            <p:spPr>
              <a:xfrm>
                <a:off x="4221752" y="1652069"/>
                <a:ext cx="415532" cy="4493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29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752" y="1652069"/>
                <a:ext cx="415532" cy="4493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Snip Diagonal Corner Rectangle 29"/>
          <p:cNvSpPr/>
          <p:nvPr/>
        </p:nvSpPr>
        <p:spPr bwMode="auto">
          <a:xfrm>
            <a:off x="6441682" y="1708615"/>
            <a:ext cx="552450" cy="476133"/>
          </a:xfrm>
          <a:prstGeom prst="snip2DiagRect">
            <a:avLst>
              <a:gd name="adj1" fmla="val 0"/>
              <a:gd name="adj2" fmla="val 164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Footer Text"/>
              <p:cNvSpPr txBox="1"/>
              <p:nvPr/>
            </p:nvSpPr>
            <p:spPr>
              <a:xfrm>
                <a:off x="6553200" y="1680342"/>
                <a:ext cx="415532" cy="4154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31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1680342"/>
                <a:ext cx="415532" cy="4154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Footer Text"/>
              <p:cNvSpPr txBox="1"/>
              <p:nvPr/>
            </p:nvSpPr>
            <p:spPr>
              <a:xfrm>
                <a:off x="5391543" y="1554546"/>
                <a:ext cx="320282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32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1543" y="1554546"/>
                <a:ext cx="320282" cy="55399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Snip Diagonal Corner Rectangle 38"/>
          <p:cNvSpPr/>
          <p:nvPr/>
        </p:nvSpPr>
        <p:spPr bwMode="auto">
          <a:xfrm>
            <a:off x="2027933" y="2890938"/>
            <a:ext cx="319284" cy="319805"/>
          </a:xfrm>
          <a:prstGeom prst="snip2DiagRect">
            <a:avLst>
              <a:gd name="adj1" fmla="val 0"/>
              <a:gd name="adj2" fmla="val 164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Footer Text"/>
              <p:cNvSpPr txBox="1"/>
              <p:nvPr/>
            </p:nvSpPr>
            <p:spPr>
              <a:xfrm>
                <a:off x="1979035" y="2426067"/>
                <a:ext cx="553998" cy="3231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sz="14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43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035" y="2426067"/>
                <a:ext cx="553998" cy="323165"/>
              </a:xfrm>
              <a:prstGeom prst="rect">
                <a:avLst/>
              </a:prstGeom>
              <a:blipFill>
                <a:blip r:embed="rId12"/>
                <a:stretch>
                  <a:fillRect l="-87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Footer Text"/>
              <p:cNvSpPr txBox="1"/>
              <p:nvPr/>
            </p:nvSpPr>
            <p:spPr>
              <a:xfrm>
                <a:off x="3606792" y="2427022"/>
                <a:ext cx="787400" cy="3231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sz="14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4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47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6792" y="2427022"/>
                <a:ext cx="787400" cy="323165"/>
              </a:xfrm>
              <a:prstGeom prst="rect">
                <a:avLst/>
              </a:prstGeom>
              <a:blipFill>
                <a:blip r:embed="rId13"/>
                <a:stretch>
                  <a:fillRect l="-6202" b="-94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Footer Text"/>
              <p:cNvSpPr txBox="1"/>
              <p:nvPr/>
            </p:nvSpPr>
            <p:spPr>
              <a:xfrm>
                <a:off x="5200471" y="2264011"/>
                <a:ext cx="320282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48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0471" y="2264011"/>
                <a:ext cx="320282" cy="55399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Footer Text"/>
              <p:cNvSpPr txBox="1"/>
              <p:nvPr/>
            </p:nvSpPr>
            <p:spPr>
              <a:xfrm>
                <a:off x="6421544" y="2426067"/>
                <a:ext cx="1005085" cy="3231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sz="14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51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1544" y="2426067"/>
                <a:ext cx="1005085" cy="323165"/>
              </a:xfrm>
              <a:prstGeom prst="rect">
                <a:avLst/>
              </a:prstGeom>
              <a:blipFill>
                <a:blip r:embed="rId15"/>
                <a:stretch>
                  <a:fillRect l="-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6" name="Straight Arrow Connector 75"/>
          <p:cNvCxnSpPr/>
          <p:nvPr/>
        </p:nvCxnSpPr>
        <p:spPr>
          <a:xfrm flipV="1">
            <a:off x="7890268" y="2763682"/>
            <a:ext cx="0" cy="46797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7890268" y="3669670"/>
            <a:ext cx="0" cy="47638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Footer Text"/>
              <p:cNvSpPr txBox="1"/>
              <p:nvPr/>
            </p:nvSpPr>
            <p:spPr>
              <a:xfrm>
                <a:off x="7814068" y="3231653"/>
                <a:ext cx="415532" cy="39241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700" b="0" i="1" dirty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700" b="0" i="1" dirty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700" b="0" i="1" dirty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7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78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4068" y="3231653"/>
                <a:ext cx="415532" cy="39241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Snip Diagonal Corner Rectangle 78"/>
          <p:cNvSpPr/>
          <p:nvPr/>
        </p:nvSpPr>
        <p:spPr bwMode="auto">
          <a:xfrm>
            <a:off x="1927618" y="4576369"/>
            <a:ext cx="419599" cy="421081"/>
          </a:xfrm>
          <a:prstGeom prst="snip2DiagRect">
            <a:avLst>
              <a:gd name="adj1" fmla="val 0"/>
              <a:gd name="adj2" fmla="val 164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Footer Text"/>
              <p:cNvSpPr txBox="1"/>
              <p:nvPr/>
            </p:nvSpPr>
            <p:spPr>
              <a:xfrm>
                <a:off x="2035276" y="4548096"/>
                <a:ext cx="415532" cy="39241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7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80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276" y="4548096"/>
                <a:ext cx="415532" cy="39241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1413268" y="4400550"/>
            <a:ext cx="629006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Footer Text"/>
              <p:cNvSpPr txBox="1"/>
              <p:nvPr/>
            </p:nvSpPr>
            <p:spPr>
              <a:xfrm>
                <a:off x="1524000" y="3158355"/>
                <a:ext cx="415532" cy="3452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700" b="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“</a:t>
                </a:r>
                <a14:m>
                  <m:oMath xmlns:m="http://schemas.openxmlformats.org/officeDocument/2006/math">
                    <m:r>
                      <a:rPr lang="en-US" sz="1700" b="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+"</m:t>
                    </m:r>
                  </m:oMath>
                </a14:m>
                <a:endParaRPr lang="en-US" sz="17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85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3158355"/>
                <a:ext cx="415532" cy="345223"/>
              </a:xfrm>
              <a:prstGeom prst="rect">
                <a:avLst/>
              </a:prstGeom>
              <a:blipFill>
                <a:blip r:embed="rId18"/>
                <a:stretch>
                  <a:fillRect l="-30882" b="-36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Footer Text"/>
              <p:cNvSpPr txBox="1"/>
              <p:nvPr/>
            </p:nvSpPr>
            <p:spPr>
              <a:xfrm>
                <a:off x="5070868" y="4390567"/>
                <a:ext cx="320282" cy="553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87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0868" y="4390567"/>
                <a:ext cx="320282" cy="55399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Footer Text"/>
              <p:cNvSpPr txBox="1"/>
              <p:nvPr/>
            </p:nvSpPr>
            <p:spPr>
              <a:xfrm rot="5400000">
                <a:off x="2143296" y="3293092"/>
                <a:ext cx="320282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90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2143296" y="3293092"/>
                <a:ext cx="320282" cy="55399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Footer Text"/>
              <p:cNvSpPr txBox="1"/>
              <p:nvPr/>
            </p:nvSpPr>
            <p:spPr>
              <a:xfrm>
                <a:off x="2747779" y="2426226"/>
                <a:ext cx="553998" cy="3231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sz="14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61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7779" y="2426226"/>
                <a:ext cx="553998" cy="323165"/>
              </a:xfrm>
              <a:prstGeom prst="rect">
                <a:avLst/>
              </a:prstGeom>
              <a:blipFill>
                <a:blip r:embed="rId21"/>
                <a:stretch>
                  <a:fillRect l="-8791" b="-5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Snip Diagonal Corner Rectangle 62"/>
          <p:cNvSpPr/>
          <p:nvPr/>
        </p:nvSpPr>
        <p:spPr bwMode="auto">
          <a:xfrm>
            <a:off x="2810751" y="2896815"/>
            <a:ext cx="319284" cy="319805"/>
          </a:xfrm>
          <a:prstGeom prst="snip2DiagRect">
            <a:avLst>
              <a:gd name="adj1" fmla="val 0"/>
              <a:gd name="adj2" fmla="val 164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4" name="Snip Diagonal Corner Rectangle 63"/>
          <p:cNvSpPr/>
          <p:nvPr/>
        </p:nvSpPr>
        <p:spPr bwMode="auto">
          <a:xfrm>
            <a:off x="3684784" y="2902692"/>
            <a:ext cx="319284" cy="319805"/>
          </a:xfrm>
          <a:prstGeom prst="snip2DiagRect">
            <a:avLst>
              <a:gd name="adj1" fmla="val 0"/>
              <a:gd name="adj2" fmla="val 164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5" name="Snip Diagonal Corner Rectangle 64"/>
          <p:cNvSpPr/>
          <p:nvPr/>
        </p:nvSpPr>
        <p:spPr bwMode="auto">
          <a:xfrm>
            <a:off x="6446330" y="2895653"/>
            <a:ext cx="319284" cy="319805"/>
          </a:xfrm>
          <a:prstGeom prst="snip2DiagRect">
            <a:avLst>
              <a:gd name="adj1" fmla="val 0"/>
              <a:gd name="adj2" fmla="val 164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Footer Text"/>
              <p:cNvSpPr txBox="1"/>
              <p:nvPr/>
            </p:nvSpPr>
            <p:spPr>
              <a:xfrm rot="5400000">
                <a:off x="2916024" y="3283278"/>
                <a:ext cx="320282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66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2916024" y="3283278"/>
                <a:ext cx="320282" cy="553998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Footer Text"/>
              <p:cNvSpPr txBox="1"/>
              <p:nvPr/>
            </p:nvSpPr>
            <p:spPr>
              <a:xfrm rot="5400000">
                <a:off x="3816126" y="3273464"/>
                <a:ext cx="320282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67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3816126" y="3273464"/>
                <a:ext cx="320282" cy="553998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Footer Text"/>
              <p:cNvSpPr txBox="1"/>
              <p:nvPr/>
            </p:nvSpPr>
            <p:spPr>
              <a:xfrm rot="5400000">
                <a:off x="6560313" y="3252982"/>
                <a:ext cx="320282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68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6560313" y="3252982"/>
                <a:ext cx="320282" cy="553998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Snip Diagonal Corner Rectangle 68"/>
          <p:cNvSpPr/>
          <p:nvPr/>
        </p:nvSpPr>
        <p:spPr bwMode="auto">
          <a:xfrm>
            <a:off x="2039554" y="3876672"/>
            <a:ext cx="319284" cy="319805"/>
          </a:xfrm>
          <a:prstGeom prst="snip2DiagRect">
            <a:avLst>
              <a:gd name="adj1" fmla="val 0"/>
              <a:gd name="adj2" fmla="val 164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3" name="Snip Diagonal Corner Rectangle 82"/>
          <p:cNvSpPr/>
          <p:nvPr/>
        </p:nvSpPr>
        <p:spPr bwMode="auto">
          <a:xfrm>
            <a:off x="2822372" y="3882549"/>
            <a:ext cx="319284" cy="319805"/>
          </a:xfrm>
          <a:prstGeom prst="snip2DiagRect">
            <a:avLst>
              <a:gd name="adj1" fmla="val 0"/>
              <a:gd name="adj2" fmla="val 164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4" name="Snip Diagonal Corner Rectangle 83"/>
          <p:cNvSpPr/>
          <p:nvPr/>
        </p:nvSpPr>
        <p:spPr bwMode="auto">
          <a:xfrm>
            <a:off x="3696405" y="3888426"/>
            <a:ext cx="319284" cy="319805"/>
          </a:xfrm>
          <a:prstGeom prst="snip2DiagRect">
            <a:avLst>
              <a:gd name="adj1" fmla="val 0"/>
              <a:gd name="adj2" fmla="val 164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93" name="Snip Diagonal Corner Rectangle 92"/>
          <p:cNvSpPr/>
          <p:nvPr/>
        </p:nvSpPr>
        <p:spPr bwMode="auto">
          <a:xfrm>
            <a:off x="6457951" y="3881387"/>
            <a:ext cx="319284" cy="319805"/>
          </a:xfrm>
          <a:prstGeom prst="snip2DiagRect">
            <a:avLst>
              <a:gd name="adj1" fmla="val 0"/>
              <a:gd name="adj2" fmla="val 164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94" name="Snip Diagonal Corner Rectangle 93"/>
          <p:cNvSpPr/>
          <p:nvPr/>
        </p:nvSpPr>
        <p:spPr bwMode="auto">
          <a:xfrm>
            <a:off x="2778587" y="4576369"/>
            <a:ext cx="419599" cy="421081"/>
          </a:xfrm>
          <a:prstGeom prst="snip2DiagRect">
            <a:avLst>
              <a:gd name="adj1" fmla="val 0"/>
              <a:gd name="adj2" fmla="val 164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Footer Text"/>
              <p:cNvSpPr txBox="1"/>
              <p:nvPr/>
            </p:nvSpPr>
            <p:spPr>
              <a:xfrm>
                <a:off x="2886245" y="4548096"/>
                <a:ext cx="415532" cy="42447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</m:oMath>
                  </m:oMathPara>
                </a14:m>
                <a:endParaRPr lang="en-US" sz="17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95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6245" y="4548096"/>
                <a:ext cx="415532" cy="42447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Snip Diagonal Corner Rectangle 95"/>
          <p:cNvSpPr/>
          <p:nvPr/>
        </p:nvSpPr>
        <p:spPr bwMode="auto">
          <a:xfrm>
            <a:off x="3629556" y="4576369"/>
            <a:ext cx="419599" cy="421081"/>
          </a:xfrm>
          <a:prstGeom prst="snip2DiagRect">
            <a:avLst>
              <a:gd name="adj1" fmla="val 0"/>
              <a:gd name="adj2" fmla="val 164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Footer Text"/>
              <p:cNvSpPr txBox="1"/>
              <p:nvPr/>
            </p:nvSpPr>
            <p:spPr>
              <a:xfrm>
                <a:off x="3693324" y="4548096"/>
                <a:ext cx="415532" cy="42447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</m:oMath>
                  </m:oMathPara>
                </a14:m>
                <a:endParaRPr lang="en-US" sz="17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97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3324" y="4548096"/>
                <a:ext cx="415532" cy="424475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Snip Diagonal Corner Rectangle 97"/>
          <p:cNvSpPr/>
          <p:nvPr/>
        </p:nvSpPr>
        <p:spPr bwMode="auto">
          <a:xfrm>
            <a:off x="6402843" y="4565513"/>
            <a:ext cx="419599" cy="421081"/>
          </a:xfrm>
          <a:prstGeom prst="snip2DiagRect">
            <a:avLst>
              <a:gd name="adj1" fmla="val 0"/>
              <a:gd name="adj2" fmla="val 164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Footer Text"/>
              <p:cNvSpPr txBox="1"/>
              <p:nvPr/>
            </p:nvSpPr>
            <p:spPr>
              <a:xfrm>
                <a:off x="6510501" y="4537240"/>
                <a:ext cx="415532" cy="39241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7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17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99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0501" y="4537240"/>
                <a:ext cx="415532" cy="392415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27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3" grpId="0"/>
      <p:bldP spid="47" grpId="0"/>
      <p:bldP spid="48" grpId="0"/>
      <p:bldP spid="51" grpId="0"/>
      <p:bldP spid="78" grpId="0"/>
      <p:bldP spid="79" grpId="0" animBg="1"/>
      <p:bldP spid="80" grpId="0"/>
      <p:bldP spid="85" grpId="0"/>
      <p:bldP spid="87" grpId="0"/>
      <p:bldP spid="90" grpId="0"/>
      <p:bldP spid="61" grpId="0"/>
      <p:bldP spid="63" grpId="0" animBg="1"/>
      <p:bldP spid="64" grpId="0" animBg="1"/>
      <p:bldP spid="65" grpId="0" animBg="1"/>
      <p:bldP spid="66" grpId="0"/>
      <p:bldP spid="67" grpId="0"/>
      <p:bldP spid="68" grpId="0"/>
      <p:bldP spid="69" grpId="0" animBg="1"/>
      <p:bldP spid="83" grpId="0" animBg="1"/>
      <p:bldP spid="84" grpId="0" animBg="1"/>
      <p:bldP spid="93" grpId="0" animBg="1"/>
      <p:bldP spid="94" grpId="0" animBg="1"/>
      <p:bldP spid="95" grpId="0"/>
      <p:bldP spid="96" grpId="0" animBg="1"/>
      <p:bldP spid="97" grpId="0"/>
      <p:bldP spid="98" grpId="0" animBg="1"/>
      <p:bldP spid="9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 bwMode="auto">
          <a:xfrm>
            <a:off x="-228600" y="-88456"/>
            <a:ext cx="9525000" cy="723741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6" name="Title 2"/>
          <p:cNvSpPr txBox="1">
            <a:spLocks/>
          </p:cNvSpPr>
          <p:nvPr/>
        </p:nvSpPr>
        <p:spPr>
          <a:xfrm>
            <a:off x="381000" y="57150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 smtClean="0">
                <a:solidFill>
                  <a:schemeClr val="bg1"/>
                </a:solidFill>
                <a:latin typeface="Montserrat ExtraBold" panose="00000900000000000000" pitchFamily="50" charset="0"/>
              </a:rPr>
              <a:t>Some More </a:t>
            </a:r>
            <a:r>
              <a:rPr lang="en-US" sz="2200" dirty="0">
                <a:solidFill>
                  <a:schemeClr val="bg1"/>
                </a:solidFill>
                <a:latin typeface="Montserrat ExtraBold" panose="00000900000000000000" pitchFamily="50" charset="0"/>
              </a:rPr>
              <a:t>B</a:t>
            </a:r>
            <a:r>
              <a:rPr lang="en-US" sz="2200" dirty="0" smtClean="0">
                <a:solidFill>
                  <a:schemeClr val="bg1"/>
                </a:solidFill>
                <a:latin typeface="Montserrat ExtraBold" panose="00000900000000000000" pitchFamily="50" charset="0"/>
              </a:rPr>
              <a:t>its </a:t>
            </a:r>
            <a:r>
              <a:rPr lang="en-US" sz="2200" dirty="0">
                <a:solidFill>
                  <a:schemeClr val="bg1"/>
                </a:solidFill>
                <a:latin typeface="Montserrat ExtraBold" panose="00000900000000000000" pitchFamily="50" charset="0"/>
              </a:rPr>
              <a:t>A</a:t>
            </a:r>
            <a:r>
              <a:rPr lang="en-US" sz="2200" dirty="0" smtClean="0">
                <a:solidFill>
                  <a:schemeClr val="bg1"/>
                </a:solidFill>
                <a:latin typeface="Montserrat ExtraBold" panose="00000900000000000000" pitchFamily="50" charset="0"/>
              </a:rPr>
              <a:t>bout the Proof</a:t>
            </a:r>
            <a:endParaRPr lang="en-US" sz="2200" dirty="0">
              <a:solidFill>
                <a:schemeClr val="bg1"/>
              </a:solidFill>
              <a:latin typeface="Montserrat ExtraBold" panose="00000900000000000000" pitchFamily="50" charset="0"/>
            </a:endParaRPr>
          </a:p>
        </p:txBody>
      </p:sp>
      <p:sp>
        <p:nvSpPr>
          <p:cNvPr id="10" name="Snip Diagonal Corner Rectangle 9"/>
          <p:cNvSpPr/>
          <p:nvPr/>
        </p:nvSpPr>
        <p:spPr bwMode="auto">
          <a:xfrm>
            <a:off x="228600" y="1107360"/>
            <a:ext cx="5943600" cy="2378790"/>
          </a:xfrm>
          <a:prstGeom prst="snip2DiagRect">
            <a:avLst>
              <a:gd name="adj1" fmla="val 0"/>
              <a:gd name="adj2" fmla="val 554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4" name="Snip Diagonal Corner Rectangle 13"/>
          <p:cNvSpPr/>
          <p:nvPr/>
        </p:nvSpPr>
        <p:spPr bwMode="auto">
          <a:xfrm>
            <a:off x="304800" y="950353"/>
            <a:ext cx="1676400" cy="346494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Parameters</a:t>
            </a:r>
            <a:endParaRPr lang="en-US" sz="1500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Footer Text"/>
              <p:cNvSpPr txBox="1"/>
              <p:nvPr/>
            </p:nvSpPr>
            <p:spPr>
              <a:xfrm>
                <a:off x="414143" y="1838842"/>
                <a:ext cx="2356977" cy="60048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1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1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f>
                            <m:fPr>
                              <m:ctrlPr>
                                <a:rPr lang="en-US" sz="1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1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func>
                                <m:funcPr>
                                  <m:ctrlPr>
                                    <a:rPr lang="en-US" sz="16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600" b="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r>
                                    <a:rPr lang="en-US" sz="16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sz="1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den>
                          </m:f>
                        </m:sup>
                      </m:sSup>
                      <m:r>
                        <a:rPr lang="en-US" sz="1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n-US" sz="16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15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143" y="1838842"/>
                <a:ext cx="2356977" cy="6004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Footer Text"/>
              <p:cNvSpPr txBox="1"/>
              <p:nvPr/>
            </p:nvSpPr>
            <p:spPr>
              <a:xfrm>
                <a:off x="501408" y="2596334"/>
                <a:ext cx="5486400" cy="65838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By setting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=2</m:t>
                    </m:r>
                    <m:func>
                      <m:funcPr>
                        <m:ctrlP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⋅</m:t>
                    </m:r>
                    <m:func>
                      <m:funcPr>
                        <m:ctrlP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func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we get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𝑡𝑜𝑡𝑎𝑙</m:t>
                        </m:r>
                      </m:sub>
                    </m:sSub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/2</m:t>
                        </m:r>
                      </m:sup>
                    </m:sSup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and so we take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=2</m:t>
                    </m:r>
                    <m:func>
                      <m:funcPr>
                        <m:ctrlP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  <m: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/</m:t>
                            </m:r>
                            <m:sSub>
                              <m:sSubPr>
                                <m:ctrlP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b>
                                <m: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𝑡𝑜𝑡𝑎𝑙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sz="1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which gives the declared seed length.</a:t>
                </a:r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16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408" y="2596334"/>
                <a:ext cx="5486400" cy="658385"/>
              </a:xfrm>
              <a:prstGeom prst="rect">
                <a:avLst/>
              </a:prstGeom>
              <a:blipFill>
                <a:blip r:embed="rId3"/>
                <a:stretch>
                  <a:fillRect l="-2000" b="-10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Footer Text"/>
              <p:cNvSpPr txBox="1"/>
              <p:nvPr/>
            </p:nvSpPr>
            <p:spPr>
              <a:xfrm>
                <a:off x="533400" y="1428750"/>
                <a:ext cx="4419600" cy="3231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Seed length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func>
                      <m:funcPr>
                        <m:ctrlP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func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func>
                      <m:funcPr>
                        <m:ctrlP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19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428750"/>
                <a:ext cx="4419600" cy="323165"/>
              </a:xfrm>
              <a:prstGeom prst="rect">
                <a:avLst/>
              </a:prstGeom>
              <a:blipFill>
                <a:blip r:embed="rId4"/>
                <a:stretch>
                  <a:fillRect l="-2483" b="-207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890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5" grpId="0"/>
      <p:bldP spid="16" grpId="0"/>
      <p:bldP spid="1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 bwMode="auto">
          <a:xfrm>
            <a:off x="-228600" y="-88456"/>
            <a:ext cx="9525000" cy="723741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6" name="Title 2"/>
          <p:cNvSpPr txBox="1">
            <a:spLocks/>
          </p:cNvSpPr>
          <p:nvPr/>
        </p:nvSpPr>
        <p:spPr>
          <a:xfrm>
            <a:off x="381000" y="57150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 smtClean="0">
                <a:solidFill>
                  <a:schemeClr val="bg1"/>
                </a:solidFill>
                <a:latin typeface="Montserrat ExtraBold" panose="00000900000000000000" pitchFamily="50" charset="0"/>
              </a:rPr>
              <a:t>Some More </a:t>
            </a:r>
            <a:r>
              <a:rPr lang="en-US" sz="2200" dirty="0">
                <a:solidFill>
                  <a:schemeClr val="bg1"/>
                </a:solidFill>
                <a:latin typeface="Montserrat ExtraBold" panose="00000900000000000000" pitchFamily="50" charset="0"/>
              </a:rPr>
              <a:t>B</a:t>
            </a:r>
            <a:r>
              <a:rPr lang="en-US" sz="2200" dirty="0" smtClean="0">
                <a:solidFill>
                  <a:schemeClr val="bg1"/>
                </a:solidFill>
                <a:latin typeface="Montserrat ExtraBold" panose="00000900000000000000" pitchFamily="50" charset="0"/>
              </a:rPr>
              <a:t>its </a:t>
            </a:r>
            <a:r>
              <a:rPr lang="en-US" sz="2200" dirty="0">
                <a:solidFill>
                  <a:schemeClr val="bg1"/>
                </a:solidFill>
                <a:latin typeface="Montserrat ExtraBold" panose="00000900000000000000" pitchFamily="50" charset="0"/>
              </a:rPr>
              <a:t>A</a:t>
            </a:r>
            <a:r>
              <a:rPr lang="en-US" sz="2200" dirty="0" smtClean="0">
                <a:solidFill>
                  <a:schemeClr val="bg1"/>
                </a:solidFill>
                <a:latin typeface="Montserrat ExtraBold" panose="00000900000000000000" pitchFamily="50" charset="0"/>
              </a:rPr>
              <a:t>bout the Proof</a:t>
            </a:r>
            <a:endParaRPr lang="en-US" sz="2200" dirty="0">
              <a:solidFill>
                <a:schemeClr val="bg1"/>
              </a:solidFill>
              <a:latin typeface="Montserrat ExtraBold" panose="00000900000000000000" pitchFamily="50" charset="0"/>
            </a:endParaRPr>
          </a:p>
        </p:txBody>
      </p:sp>
      <p:sp>
        <p:nvSpPr>
          <p:cNvPr id="62" name="Snip Diagonal Corner Rectangle 61"/>
          <p:cNvSpPr/>
          <p:nvPr/>
        </p:nvSpPr>
        <p:spPr bwMode="auto">
          <a:xfrm>
            <a:off x="228600" y="1105017"/>
            <a:ext cx="7848600" cy="2762133"/>
          </a:xfrm>
          <a:prstGeom prst="snip2DiagRect">
            <a:avLst>
              <a:gd name="adj1" fmla="val 0"/>
              <a:gd name="adj2" fmla="val 554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3" name="Snip Diagonal Corner Rectangle 62"/>
          <p:cNvSpPr/>
          <p:nvPr/>
        </p:nvSpPr>
        <p:spPr bwMode="auto">
          <a:xfrm>
            <a:off x="304800" y="948011"/>
            <a:ext cx="2667000" cy="346494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More on the proof</a:t>
            </a:r>
            <a:endParaRPr lang="en-US" sz="1500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  <p:sp>
        <p:nvSpPr>
          <p:cNvPr id="34" name="Footer Text"/>
          <p:cNvSpPr txBox="1"/>
          <p:nvPr/>
        </p:nvSpPr>
        <p:spPr>
          <a:xfrm>
            <a:off x="386223" y="1426424"/>
            <a:ext cx="7538577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 smtClean="0">
                <a:solidFill>
                  <a:schemeClr val="bg1"/>
                </a:solidFill>
                <a:latin typeface="Montserrat Light" panose="00000400000000000000" pitchFamily="50" charset="0"/>
              </a:rPr>
              <a:t>Multiplying pieces of roughly the same smallness is done differently than multiplying pieces with significantly different smallness. This is where samplers are used.</a:t>
            </a:r>
            <a:endParaRPr lang="en-US" sz="1400" dirty="0">
              <a:solidFill>
                <a:schemeClr val="bg1"/>
              </a:solidFill>
              <a:latin typeface="Montserrat Light" panose="00000400000000000000" pitchFamily="50" charset="0"/>
            </a:endParaRPr>
          </a:p>
        </p:txBody>
      </p:sp>
      <p:sp>
        <p:nvSpPr>
          <p:cNvPr id="11" name="Footer Text"/>
          <p:cNvSpPr txBox="1"/>
          <p:nvPr/>
        </p:nvSpPr>
        <p:spPr>
          <a:xfrm>
            <a:off x="381000" y="2190750"/>
            <a:ext cx="7162800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 smtClean="0">
                <a:solidFill>
                  <a:schemeClr val="bg1"/>
                </a:solidFill>
                <a:latin typeface="Montserrat Light" panose="00000400000000000000" pitchFamily="50" charset="0"/>
              </a:rPr>
              <a:t>Multiplying the first piece (which has no smallness) is done differently and requires its own multiplication rule.</a:t>
            </a:r>
            <a:endParaRPr lang="en-US" sz="1400" dirty="0">
              <a:solidFill>
                <a:schemeClr val="bg1"/>
              </a:solidFill>
              <a:latin typeface="Montserrat Light" panose="00000400000000000000" pitchFamily="50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Footer Text"/>
              <p:cNvSpPr txBox="1"/>
              <p:nvPr/>
            </p:nvSpPr>
            <p:spPr>
              <a:xfrm>
                <a:off x="380999" y="2994245"/>
                <a:ext cx="7543801" cy="6463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For all of this to work,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dirty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 dirty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1400" b="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is by itself a sequence of weighted sequences of stochastic matrices.</a:t>
                </a:r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12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999" y="2994245"/>
                <a:ext cx="7543801" cy="646331"/>
              </a:xfrm>
              <a:prstGeom prst="rect">
                <a:avLst/>
              </a:prstGeom>
              <a:blipFill>
                <a:blip r:embed="rId2"/>
                <a:stretch>
                  <a:fillRect l="-1373" b="-10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5025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  <p:bldP spid="34" grpId="0"/>
      <p:bldP spid="11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316526" y="2594211"/>
            <a:ext cx="8446215" cy="55399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chemeClr val="accent4"/>
                </a:solidFill>
                <a:latin typeface="Montserrat ExtraBold" panose="00000900000000000000" pitchFamily="50" charset="0"/>
              </a:rPr>
              <a:t>Summary and Open Problems</a:t>
            </a:r>
            <a:endParaRPr lang="en-US" sz="3600" dirty="0">
              <a:solidFill>
                <a:schemeClr val="accent4"/>
              </a:solidFill>
              <a:latin typeface="Montserrat ExtraBold" panose="00000900000000000000" pitchFamily="50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132306" y="3322121"/>
            <a:ext cx="2879388" cy="45719"/>
          </a:xfrm>
          <a:prstGeom prst="rect">
            <a:avLst/>
          </a:pr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 rot="18539450">
            <a:off x="3447143" y="206623"/>
            <a:ext cx="2249714" cy="210457"/>
            <a:chOff x="9942286" y="493486"/>
            <a:chExt cx="2249714" cy="210457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9942286" y="703943"/>
              <a:ext cx="1886857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10305143" y="493486"/>
              <a:ext cx="1886857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 rot="18539450">
            <a:off x="3447144" y="4931023"/>
            <a:ext cx="2249714" cy="210457"/>
            <a:chOff x="9942286" y="493486"/>
            <a:chExt cx="2249714" cy="210457"/>
          </a:xfrm>
        </p:grpSpPr>
        <p:cxnSp>
          <p:nvCxnSpPr>
            <p:cNvPr id="20" name="Straight Connector 19"/>
            <p:cNvCxnSpPr/>
            <p:nvPr/>
          </p:nvCxnSpPr>
          <p:spPr>
            <a:xfrm flipH="1">
              <a:off x="9942286" y="703943"/>
              <a:ext cx="1886857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10305143" y="493486"/>
              <a:ext cx="1886857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09694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 bwMode="auto">
          <a:xfrm>
            <a:off x="-228600" y="-88456"/>
            <a:ext cx="9525000" cy="723741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6" name="Title 2"/>
          <p:cNvSpPr txBox="1">
            <a:spLocks/>
          </p:cNvSpPr>
          <p:nvPr/>
        </p:nvSpPr>
        <p:spPr>
          <a:xfrm>
            <a:off x="381000" y="57150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 smtClean="0">
                <a:solidFill>
                  <a:schemeClr val="bg1"/>
                </a:solidFill>
                <a:latin typeface="Montserrat ExtraBold" panose="00000900000000000000" pitchFamily="50" charset="0"/>
              </a:rPr>
              <a:t>Summary and Open Problems</a:t>
            </a:r>
            <a:endParaRPr lang="en-US" sz="2200" dirty="0">
              <a:solidFill>
                <a:schemeClr val="bg1"/>
              </a:solidFill>
              <a:latin typeface="Montserrat ExtraBold" panose="00000900000000000000" pitchFamily="50" charset="0"/>
            </a:endParaRPr>
          </a:p>
        </p:txBody>
      </p:sp>
      <p:sp>
        <p:nvSpPr>
          <p:cNvPr id="62" name="Snip Diagonal Corner Rectangle 61"/>
          <p:cNvSpPr/>
          <p:nvPr/>
        </p:nvSpPr>
        <p:spPr bwMode="auto">
          <a:xfrm>
            <a:off x="228600" y="1028818"/>
            <a:ext cx="7315200" cy="1550372"/>
          </a:xfrm>
          <a:prstGeom prst="snip2DiagRect">
            <a:avLst>
              <a:gd name="adj1" fmla="val 0"/>
              <a:gd name="adj2" fmla="val 893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3" name="Snip Diagonal Corner Rectangle 62"/>
          <p:cNvSpPr/>
          <p:nvPr/>
        </p:nvSpPr>
        <p:spPr bwMode="auto">
          <a:xfrm>
            <a:off x="304800" y="871811"/>
            <a:ext cx="1447800" cy="346494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Summary</a:t>
            </a:r>
            <a:endParaRPr lang="en-US" sz="1500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Footer Text"/>
              <p:cNvSpPr txBox="1"/>
              <p:nvPr/>
            </p:nvSpPr>
            <p:spPr>
              <a:xfrm>
                <a:off x="386223" y="1350224"/>
                <a:ext cx="6776577" cy="3231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We give a hitting set that has optimal dependence on the error guarantee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.</a:t>
                </a:r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34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223" y="1350224"/>
                <a:ext cx="6776577" cy="323165"/>
              </a:xfrm>
              <a:prstGeom prst="rect">
                <a:avLst/>
              </a:prstGeom>
              <a:blipFill>
                <a:blip r:embed="rId2"/>
                <a:stretch>
                  <a:fillRect l="-1619" r="-450" b="-18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ooter Text"/>
          <p:cNvSpPr txBox="1"/>
          <p:nvPr/>
        </p:nvSpPr>
        <p:spPr>
          <a:xfrm>
            <a:off x="386223" y="1733025"/>
            <a:ext cx="6776577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 smtClean="0">
                <a:solidFill>
                  <a:schemeClr val="bg1"/>
                </a:solidFill>
                <a:latin typeface="Montserrat Light" panose="00000400000000000000" pitchFamily="50" charset="0"/>
              </a:rPr>
              <a:t>In fact, we introduce and obtain pseudorandom pseudo-distributions.</a:t>
            </a:r>
            <a:endParaRPr lang="en-US" sz="1400" dirty="0">
              <a:solidFill>
                <a:schemeClr val="bg1"/>
              </a:solidFill>
              <a:latin typeface="Montserrat Light" panose="00000400000000000000" pitchFamily="50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Footer Text"/>
              <p:cNvSpPr txBox="1"/>
              <p:nvPr/>
            </p:nvSpPr>
            <p:spPr>
              <a:xfrm>
                <a:off x="380999" y="2114550"/>
                <a:ext cx="6776577" cy="3231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One of two steps towards </a:t>
                </a:r>
                <a:r>
                  <a:rPr lang="en-US" sz="1400" b="1" dirty="0">
                    <a:solidFill>
                      <a:schemeClr val="bg1"/>
                    </a:solidFill>
                    <a:latin typeface="Montserrat Alternates SemiBold" panose="00000700000000000000" pitchFamily="50" charset="0"/>
                  </a:rPr>
                  <a:t>BPL </a:t>
                </a:r>
                <a14:m>
                  <m:oMath xmlns:m="http://schemas.openxmlformats.org/officeDocument/2006/math">
                    <m:r>
                      <a:rPr lang="en-US" sz="14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sz="1400" dirty="0">
                    <a:solidFill>
                      <a:schemeClr val="bg1"/>
                    </a:solidFill>
                    <a:latin typeface="Montserrat Alternates SemiBold" panose="00000700000000000000" pitchFamily="50" charset="0"/>
                  </a:rPr>
                  <a:t> </a:t>
                </a:r>
                <a:r>
                  <a:rPr lang="en-US" sz="1400" b="1" dirty="0" smtClean="0">
                    <a:solidFill>
                      <a:schemeClr val="bg1"/>
                    </a:solidFill>
                    <a:latin typeface="Montserrat Alternates SemiBold" panose="00000700000000000000" pitchFamily="50" charset="0"/>
                  </a:rPr>
                  <a:t>L</a:t>
                </a:r>
                <a:r>
                  <a:rPr lang="en-US" sz="1400" b="1" baseline="30000" dirty="0" smtClean="0">
                    <a:solidFill>
                      <a:schemeClr val="bg1"/>
                    </a:solidFill>
                    <a:latin typeface="Montserrat Alternates SemiBold" panose="00000700000000000000" pitchFamily="50" charset="0"/>
                  </a:rPr>
                  <a:t>4/3</a:t>
                </a: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.</a:t>
                </a:r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10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999" y="2114550"/>
                <a:ext cx="6776577" cy="323165"/>
              </a:xfrm>
              <a:prstGeom prst="rect">
                <a:avLst/>
              </a:prstGeom>
              <a:blipFill>
                <a:blip r:embed="rId3"/>
                <a:stretch>
                  <a:fillRect l="-1529" b="-207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Snip Diagonal Corner Rectangle 12"/>
          <p:cNvSpPr/>
          <p:nvPr/>
        </p:nvSpPr>
        <p:spPr bwMode="auto">
          <a:xfrm>
            <a:off x="228600" y="2957356"/>
            <a:ext cx="5562600" cy="1976594"/>
          </a:xfrm>
          <a:prstGeom prst="snip2DiagRect">
            <a:avLst>
              <a:gd name="adj1" fmla="val 0"/>
              <a:gd name="adj2" fmla="val 893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4" name="Snip Diagonal Corner Rectangle 13"/>
          <p:cNvSpPr/>
          <p:nvPr/>
        </p:nvSpPr>
        <p:spPr bwMode="auto">
          <a:xfrm>
            <a:off x="304800" y="2800350"/>
            <a:ext cx="2057400" cy="346494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Open problems</a:t>
            </a:r>
            <a:endParaRPr lang="en-US" sz="1500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Footer Text"/>
              <p:cNvSpPr txBox="1"/>
              <p:nvPr/>
            </p:nvSpPr>
            <p:spPr>
              <a:xfrm>
                <a:off x="386224" y="3650945"/>
                <a:ext cx="4338178" cy="3231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Improve the dependence on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</a:t>
                </a:r>
                <a:r>
                  <a:rPr lang="en-US" sz="140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or on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.</a:t>
                </a:r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15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224" y="3650945"/>
                <a:ext cx="4338178" cy="323165"/>
              </a:xfrm>
              <a:prstGeom prst="rect">
                <a:avLst/>
              </a:prstGeom>
              <a:blipFill>
                <a:blip r:embed="rId4"/>
                <a:stretch>
                  <a:fillRect l="-2528" b="-207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Footer Text"/>
          <p:cNvSpPr txBox="1"/>
          <p:nvPr/>
        </p:nvSpPr>
        <p:spPr>
          <a:xfrm>
            <a:off x="380999" y="4420785"/>
            <a:ext cx="5562601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 smtClean="0">
                <a:solidFill>
                  <a:schemeClr val="bg1"/>
                </a:solidFill>
                <a:latin typeface="Montserrat Light" panose="00000400000000000000" pitchFamily="50" charset="0"/>
              </a:rPr>
              <a:t>Other applications of </a:t>
            </a:r>
            <a:r>
              <a:rPr lang="en-US" sz="1400" smtClean="0">
                <a:solidFill>
                  <a:schemeClr val="bg1"/>
                </a:solidFill>
                <a:latin typeface="Montserrat Light" panose="00000400000000000000" pitchFamily="50" charset="0"/>
              </a:rPr>
              <a:t>pseudorandom pseudo-distributions.</a:t>
            </a:r>
            <a:endParaRPr lang="en-US" sz="1400" dirty="0">
              <a:solidFill>
                <a:schemeClr val="bg1"/>
              </a:solidFill>
              <a:latin typeface="Montserrat Light" panose="00000400000000000000" pitchFamily="50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Footer Text"/>
              <p:cNvSpPr txBox="1"/>
              <p:nvPr/>
            </p:nvSpPr>
            <p:spPr>
              <a:xfrm>
                <a:off x="380998" y="4032989"/>
                <a:ext cx="4800601" cy="3231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Better-than-Nisan hitting sets even for width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1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.</a:t>
                </a:r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18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998" y="4032989"/>
                <a:ext cx="4800601" cy="323165"/>
              </a:xfrm>
              <a:prstGeom prst="rect">
                <a:avLst/>
              </a:prstGeom>
              <a:blipFill>
                <a:blip r:embed="rId5"/>
                <a:stretch>
                  <a:fillRect l="-2157" b="-207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Footer Text"/>
          <p:cNvSpPr txBox="1"/>
          <p:nvPr/>
        </p:nvSpPr>
        <p:spPr>
          <a:xfrm>
            <a:off x="386223" y="3276154"/>
            <a:ext cx="3728577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 smtClean="0">
                <a:solidFill>
                  <a:schemeClr val="bg1"/>
                </a:solidFill>
                <a:latin typeface="Montserrat Light" panose="00000400000000000000" pitchFamily="50" charset="0"/>
              </a:rPr>
              <a:t>Collapse </a:t>
            </a:r>
            <a:r>
              <a:rPr lang="en-US" sz="1400" b="1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BPL </a:t>
            </a:r>
            <a:r>
              <a:rPr lang="en-US" sz="1400" b="1" dirty="0" smtClean="0">
                <a:solidFill>
                  <a:schemeClr val="bg1"/>
                </a:solidFill>
                <a:latin typeface="Montserrat Light" panose="00000400000000000000" pitchFamily="50" charset="0"/>
              </a:rPr>
              <a:t>or even</a:t>
            </a:r>
            <a:r>
              <a:rPr lang="en-US" sz="1400" b="1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 RL </a:t>
            </a:r>
            <a:r>
              <a:rPr lang="en-US" sz="1400" b="1" dirty="0" smtClean="0">
                <a:solidFill>
                  <a:schemeClr val="bg1"/>
                </a:solidFill>
                <a:latin typeface="Montserrat Light" panose="00000400000000000000" pitchFamily="50" charset="0"/>
              </a:rPr>
              <a:t>to </a:t>
            </a:r>
            <a:r>
              <a:rPr lang="en-US" sz="1400" b="1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L</a:t>
            </a:r>
            <a:r>
              <a:rPr lang="en-US" sz="1400" b="1" baseline="300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1.49</a:t>
            </a:r>
            <a:endParaRPr lang="en-US" sz="1400" dirty="0">
              <a:solidFill>
                <a:schemeClr val="bg1"/>
              </a:solidFill>
              <a:latin typeface="Montserrat Light" panose="00000400000000000000" pitchFamily="50" charset="0"/>
            </a:endParaRPr>
          </a:p>
        </p:txBody>
      </p:sp>
      <p:sp>
        <p:nvSpPr>
          <p:cNvPr id="20" name="Footer Text"/>
          <p:cNvSpPr txBox="1"/>
          <p:nvPr/>
        </p:nvSpPr>
        <p:spPr>
          <a:xfrm>
            <a:off x="6477000" y="4194571"/>
            <a:ext cx="2667000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</a:rPr>
              <a:t>Thank you!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Montserrat Light" panose="000004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891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  <p:bldP spid="34" grpId="0"/>
      <p:bldP spid="9" grpId="0"/>
      <p:bldP spid="10" grpId="0"/>
      <p:bldP spid="13" grpId="0" animBg="1"/>
      <p:bldP spid="14" grpId="0" animBg="1"/>
      <p:bldP spid="15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lipart mono cl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50495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ard disk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50495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57600" y="3562350"/>
            <a:ext cx="1115824" cy="9144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3048000" y="2495550"/>
            <a:ext cx="685800" cy="990600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876800" y="2647950"/>
            <a:ext cx="838200" cy="1093843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314700" y="1962150"/>
            <a:ext cx="2247900" cy="0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0" name="Inhaltsplatzhalter 4"/>
          <p:cNvSpPr txBox="1">
            <a:spLocks/>
          </p:cNvSpPr>
          <p:nvPr/>
        </p:nvSpPr>
        <p:spPr>
          <a:xfrm>
            <a:off x="1291364" y="3006025"/>
            <a:ext cx="1909036" cy="43088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 b="1" dirty="0" smtClean="0">
                <a:solidFill>
                  <a:schemeClr val="tx1"/>
                </a:solidFill>
                <a:latin typeface="Montserrat Light" panose="00000400000000000000" pitchFamily="50" charset="0"/>
              </a:rPr>
              <a:t>Equivalent to circuit lower bounds</a:t>
            </a:r>
          </a:p>
        </p:txBody>
      </p:sp>
      <p:sp>
        <p:nvSpPr>
          <p:cNvPr id="51" name="Inhaltsplatzhalter 4"/>
          <p:cNvSpPr txBox="1">
            <a:spLocks/>
          </p:cNvSpPr>
          <p:nvPr/>
        </p:nvSpPr>
        <p:spPr>
          <a:xfrm>
            <a:off x="3429000" y="1574994"/>
            <a:ext cx="2057400" cy="21544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 b="1" dirty="0" smtClean="0">
                <a:solidFill>
                  <a:schemeClr val="tx1"/>
                </a:solidFill>
                <a:latin typeface="Montserrat Light" panose="00000400000000000000" pitchFamily="50" charset="0"/>
              </a:rPr>
              <a:t>Interesting; not today</a:t>
            </a:r>
            <a:endParaRPr lang="en-US" sz="1200" dirty="0">
              <a:solidFill>
                <a:schemeClr val="tx1"/>
              </a:solidFill>
              <a:latin typeface="Montserrat Light" panose="00000400000000000000" pitchFamily="50" charset="0"/>
            </a:endParaRPr>
          </a:p>
        </p:txBody>
      </p:sp>
      <p:sp>
        <p:nvSpPr>
          <p:cNvPr id="52" name="Inhaltsplatzhalter 4"/>
          <p:cNvSpPr txBox="1">
            <a:spLocks/>
          </p:cNvSpPr>
          <p:nvPr/>
        </p:nvSpPr>
        <p:spPr>
          <a:xfrm>
            <a:off x="5410200" y="3181350"/>
            <a:ext cx="1295400" cy="43088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 b="1" dirty="0" smtClean="0">
                <a:solidFill>
                  <a:schemeClr val="tx1"/>
                </a:solidFill>
                <a:latin typeface="Montserrat Light" panose="00000400000000000000" pitchFamily="50" charset="0"/>
              </a:rPr>
              <a:t>Focus of this work</a:t>
            </a:r>
            <a:endParaRPr lang="en-US" sz="1200" dirty="0">
              <a:solidFill>
                <a:schemeClr val="tx1"/>
              </a:solidFill>
              <a:latin typeface="Montserrat Light" panose="00000400000000000000" pitchFamily="50" charset="0"/>
            </a:endParaRPr>
          </a:p>
        </p:txBody>
      </p:sp>
      <p:sp>
        <p:nvSpPr>
          <p:cNvPr id="54" name="Snip Diagonal Corner Rectangle 53"/>
          <p:cNvSpPr/>
          <p:nvPr/>
        </p:nvSpPr>
        <p:spPr bwMode="auto">
          <a:xfrm>
            <a:off x="3581400" y="1477360"/>
            <a:ext cx="4876800" cy="1451059"/>
          </a:xfrm>
          <a:prstGeom prst="snip2Diag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Footer Text"/>
              <p:cNvSpPr txBox="1"/>
              <p:nvPr/>
            </p:nvSpPr>
            <p:spPr>
              <a:xfrm>
                <a:off x="3855516" y="1776527"/>
                <a:ext cx="4602684" cy="98155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Any space 𝑠 two-sided error randomized algorithm can be simulated deterministically in space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𝑶</m:t>
                    </m:r>
                    <m:r>
                      <a:rPr lang="en-US" sz="14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14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p>
                        <m:r>
                          <a:rPr lang="en-US" sz="14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14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sz="14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14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)</m:t>
                    </m:r>
                  </m:oMath>
                </a14:m>
                <a:r>
                  <a:rPr lang="en-US" sz="1400" dirty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.</a:t>
                </a:r>
                <a:endParaRPr lang="en-US" sz="1400" dirty="0" smtClean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In particular, </a:t>
                </a:r>
                <a:r>
                  <a:rPr lang="en-US" sz="1400" b="1" dirty="0" smtClean="0">
                    <a:solidFill>
                      <a:schemeClr val="bg1"/>
                    </a:solidFill>
                    <a:latin typeface="Montserrat Alternates SemiBold" panose="00000700000000000000" pitchFamily="50" charset="0"/>
                  </a:rPr>
                  <a:t>BPL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Alternates SemiBold" panose="00000700000000000000" pitchFamily="50" charset="0"/>
                  </a:rPr>
                  <a:t> </a:t>
                </a:r>
                <a:r>
                  <a:rPr lang="en-US" sz="1400" b="1" dirty="0" smtClean="0">
                    <a:solidFill>
                      <a:schemeClr val="bg1"/>
                    </a:solidFill>
                    <a:latin typeface="Montserrat Alternates SemiBold" panose="00000700000000000000" pitchFamily="50" charset="0"/>
                  </a:rPr>
                  <a:t>L</a:t>
                </a:r>
                <a:r>
                  <a:rPr lang="en-US" sz="1400" b="1" baseline="30000" dirty="0" smtClean="0">
                    <a:solidFill>
                      <a:schemeClr val="bg1"/>
                    </a:solidFill>
                    <a:latin typeface="Montserrat Alternates SemiBold" panose="00000700000000000000" pitchFamily="50" charset="0"/>
                  </a:rPr>
                  <a:t>3/2</a:t>
                </a: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.</a:t>
                </a:r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55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5516" y="1776527"/>
                <a:ext cx="4602684" cy="981551"/>
              </a:xfrm>
              <a:prstGeom prst="rect">
                <a:avLst/>
              </a:prstGeom>
              <a:blipFill>
                <a:blip r:embed="rId7"/>
                <a:stretch>
                  <a:fillRect l="-2381" r="-661" b="-6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Snip Diagonal Corner Rectangle 55"/>
          <p:cNvSpPr/>
          <p:nvPr/>
        </p:nvSpPr>
        <p:spPr bwMode="auto">
          <a:xfrm>
            <a:off x="3657600" y="1352550"/>
            <a:ext cx="1905000" cy="353410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Saks-Zhou’99</a:t>
            </a:r>
            <a:endParaRPr lang="en-US" sz="1600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-228600" y="-88456"/>
            <a:ext cx="9525000" cy="723741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8" name="Title 2"/>
          <p:cNvSpPr txBox="1">
            <a:spLocks/>
          </p:cNvSpPr>
          <p:nvPr/>
        </p:nvSpPr>
        <p:spPr>
          <a:xfrm>
            <a:off x="381000" y="57150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 smtClean="0">
                <a:solidFill>
                  <a:schemeClr val="bg1"/>
                </a:solidFill>
                <a:latin typeface="Montserrat ExtraBold" panose="00000900000000000000" pitchFamily="50" charset="0"/>
              </a:rPr>
              <a:t>Randomness in Computation</a:t>
            </a:r>
            <a:endParaRPr lang="en-US" sz="2200" dirty="0">
              <a:solidFill>
                <a:schemeClr val="bg1"/>
              </a:solidFill>
              <a:latin typeface="Montserrat ExtraBold" panose="000009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0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48148E-6 L -0.45 0.01482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00" y="741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L -0.39427 0.04445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22" y="2222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34568E-6 L -0.42917 -0.00155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58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0" grpId="1"/>
      <p:bldP spid="51" grpId="0"/>
      <p:bldP spid="51" grpId="1"/>
      <p:bldP spid="52" grpId="0" build="allAtOnce"/>
      <p:bldP spid="54" grpId="0" animBg="1"/>
      <p:bldP spid="55" grpId="0"/>
      <p:bldP spid="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4"/>
          <p:cNvSpPr txBox="1">
            <a:spLocks/>
          </p:cNvSpPr>
          <p:nvPr/>
        </p:nvSpPr>
        <p:spPr>
          <a:xfrm>
            <a:off x="548838" y="4144402"/>
            <a:ext cx="1963908" cy="212430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Read only; back and forth</a:t>
            </a:r>
          </a:p>
        </p:txBody>
      </p:sp>
      <p:sp>
        <p:nvSpPr>
          <p:cNvPr id="12" name="Inhaltsplatzhalter 4"/>
          <p:cNvSpPr txBox="1">
            <a:spLocks/>
          </p:cNvSpPr>
          <p:nvPr/>
        </p:nvSpPr>
        <p:spPr>
          <a:xfrm>
            <a:off x="576274" y="3919285"/>
            <a:ext cx="1909036" cy="21544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 b="1" dirty="0" smtClean="0">
                <a:solidFill>
                  <a:schemeClr val="accent1"/>
                </a:solidFill>
                <a:latin typeface="+mj-lt"/>
              </a:rPr>
              <a:t>Input tape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982152" y="3748041"/>
            <a:ext cx="1097280" cy="18288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4" name="Inhaltsplatzhalter 4"/>
          <p:cNvSpPr txBox="1">
            <a:spLocks/>
          </p:cNvSpPr>
          <p:nvPr/>
        </p:nvSpPr>
        <p:spPr>
          <a:xfrm>
            <a:off x="3590586" y="4157182"/>
            <a:ext cx="1743414" cy="484748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Read and write access; back and forth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5" name="Inhaltsplatzhalter 4"/>
          <p:cNvSpPr txBox="1">
            <a:spLocks/>
          </p:cNvSpPr>
          <p:nvPr/>
        </p:nvSpPr>
        <p:spPr>
          <a:xfrm>
            <a:off x="3618562" y="3900569"/>
            <a:ext cx="1907956" cy="21544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 b="1" dirty="0" smtClean="0">
                <a:solidFill>
                  <a:schemeClr val="accent3"/>
                </a:solidFill>
                <a:latin typeface="+mj-lt"/>
              </a:rPr>
              <a:t>Work tape</a:t>
            </a:r>
            <a:endParaRPr lang="en-US" sz="1200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023900" y="3748041"/>
            <a:ext cx="1097280" cy="18288"/>
          </a:xfrm>
          <a:prstGeom prst="rect">
            <a:avLst/>
          </a:pr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6" name="Inhaltsplatzhalter 4"/>
          <p:cNvSpPr txBox="1">
            <a:spLocks/>
          </p:cNvSpPr>
          <p:nvPr/>
        </p:nvSpPr>
        <p:spPr>
          <a:xfrm>
            <a:off x="6631795" y="4157182"/>
            <a:ext cx="1963908" cy="212430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Forward read only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7" name="Inhaltsplatzhalter 4"/>
          <p:cNvSpPr txBox="1">
            <a:spLocks/>
          </p:cNvSpPr>
          <p:nvPr/>
        </p:nvSpPr>
        <p:spPr>
          <a:xfrm>
            <a:off x="6659771" y="3900569"/>
            <a:ext cx="1907956" cy="21544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 b="1" dirty="0" smtClean="0">
                <a:solidFill>
                  <a:schemeClr val="accent4"/>
                </a:solidFill>
                <a:latin typeface="+mj-lt"/>
              </a:rPr>
              <a:t>Randomness tape</a:t>
            </a:r>
            <a:endParaRPr lang="en-US" sz="1200" dirty="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7065109" y="3748041"/>
            <a:ext cx="1097280" cy="1828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28919" y="3121072"/>
            <a:ext cx="790893" cy="567307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67735" y="3139565"/>
            <a:ext cx="790893" cy="567307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71069" y="3168763"/>
            <a:ext cx="790893" cy="567307"/>
          </a:xfrm>
          <a:prstGeom prst="rect">
            <a:avLst/>
          </a:prstGeom>
        </p:spPr>
      </p:pic>
      <p:pic>
        <p:nvPicPr>
          <p:cNvPr id="1028" name="Picture 4" descr="https://i0.wp.com/www.worldofcomputing.net/wp-content/uploads/2013/01/turingMachine.gif?zoom=1.5&amp;resize=400%2C27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860" y="796932"/>
            <a:ext cx="3505740" cy="207020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Inhaltsplatzhalter 4"/>
          <p:cNvSpPr txBox="1">
            <a:spLocks/>
          </p:cNvSpPr>
          <p:nvPr/>
        </p:nvSpPr>
        <p:spPr>
          <a:xfrm>
            <a:off x="6019800" y="2308093"/>
            <a:ext cx="3237583" cy="50783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sz="11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Image shamefully taken from http://www.felienne.com/archives/2974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-228600" y="-88456"/>
            <a:ext cx="9525000" cy="723741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9" name="Title 2"/>
          <p:cNvSpPr txBox="1">
            <a:spLocks/>
          </p:cNvSpPr>
          <p:nvPr/>
        </p:nvSpPr>
        <p:spPr>
          <a:xfrm>
            <a:off x="381000" y="57150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 smtClean="0">
                <a:solidFill>
                  <a:schemeClr val="bg1"/>
                </a:solidFill>
                <a:latin typeface="Montserrat ExtraBold" panose="00000900000000000000" pitchFamily="50" charset="0"/>
              </a:rPr>
              <a:t>Randomness in Computation</a:t>
            </a:r>
            <a:endParaRPr lang="en-US" sz="2200" dirty="0">
              <a:solidFill>
                <a:schemeClr val="bg1"/>
              </a:solidFill>
              <a:latin typeface="Montserrat ExtraBold" panose="000009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1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accel="20000" decel="8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accel="20000" decel="8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4" accel="20000" decel="8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20000" decel="8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" presetClass="entr" presetSubtype="4" accel="20000" decel="8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accel="20000" decel="8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7" grpId="0" animBg="1"/>
      <p:bldP spid="14" grpId="0"/>
      <p:bldP spid="15" grpId="0"/>
      <p:bldP spid="28" grpId="0" animBg="1"/>
      <p:bldP spid="16" grpId="0"/>
      <p:bldP spid="17" grpId="0"/>
      <p:bldP spid="29" grpId="0" animBg="1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621585" y="2594211"/>
            <a:ext cx="7965559" cy="55399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chemeClr val="accent4"/>
                </a:solidFill>
                <a:latin typeface="Montserrat ExtraBold" panose="00000900000000000000" pitchFamily="50" charset="0"/>
              </a:rPr>
              <a:t>Read Once Branching Programs</a:t>
            </a:r>
            <a:endParaRPr lang="en-US" sz="3600" dirty="0">
              <a:solidFill>
                <a:schemeClr val="accent4"/>
              </a:solidFill>
              <a:latin typeface="Montserrat ExtraBold" panose="00000900000000000000" pitchFamily="50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132306" y="3322121"/>
            <a:ext cx="2879388" cy="45719"/>
          </a:xfrm>
          <a:prstGeom prst="rect">
            <a:avLst/>
          </a:pr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 rot="18539450">
            <a:off x="3447143" y="206623"/>
            <a:ext cx="2249714" cy="210457"/>
            <a:chOff x="9942286" y="493486"/>
            <a:chExt cx="2249714" cy="210457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9942286" y="703943"/>
              <a:ext cx="1886857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10305143" y="493486"/>
              <a:ext cx="1886857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 rot="18539450">
            <a:off x="3447144" y="4931023"/>
            <a:ext cx="2249714" cy="210457"/>
            <a:chOff x="9942286" y="493486"/>
            <a:chExt cx="2249714" cy="210457"/>
          </a:xfrm>
        </p:grpSpPr>
        <p:cxnSp>
          <p:nvCxnSpPr>
            <p:cNvPr id="20" name="Straight Connector 19"/>
            <p:cNvCxnSpPr/>
            <p:nvPr/>
          </p:nvCxnSpPr>
          <p:spPr>
            <a:xfrm flipH="1">
              <a:off x="9942286" y="703943"/>
              <a:ext cx="1886857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10305143" y="493486"/>
              <a:ext cx="1886857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56174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 bwMode="auto">
          <a:xfrm>
            <a:off x="763911" y="1657350"/>
            <a:ext cx="228600" cy="228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 bwMode="auto">
          <a:xfrm>
            <a:off x="763911" y="2343150"/>
            <a:ext cx="228600" cy="228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 bwMode="auto">
          <a:xfrm>
            <a:off x="763911" y="3638550"/>
            <a:ext cx="228600" cy="228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7" name="Snip Diagonal Corner Rectangle 56"/>
          <p:cNvSpPr/>
          <p:nvPr/>
        </p:nvSpPr>
        <p:spPr bwMode="auto">
          <a:xfrm>
            <a:off x="4800600" y="1172561"/>
            <a:ext cx="4114800" cy="1786407"/>
          </a:xfrm>
          <a:prstGeom prst="snip2Diag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>
            <a:off x="840111" y="2920448"/>
            <a:ext cx="54864" cy="54864"/>
          </a:xfrm>
          <a:prstGeom prst="ellipse">
            <a:avLst/>
          </a:prstGeom>
          <a:solidFill>
            <a:schemeClr val="tx1"/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 bwMode="auto">
          <a:xfrm>
            <a:off x="840111" y="3071501"/>
            <a:ext cx="54864" cy="54864"/>
          </a:xfrm>
          <a:prstGeom prst="ellipse">
            <a:avLst/>
          </a:prstGeom>
          <a:solidFill>
            <a:schemeClr val="tx1"/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 bwMode="auto">
          <a:xfrm>
            <a:off x="840111" y="3222554"/>
            <a:ext cx="54864" cy="54864"/>
          </a:xfrm>
          <a:prstGeom prst="ellipse">
            <a:avLst/>
          </a:prstGeom>
          <a:solidFill>
            <a:schemeClr val="tx1"/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 bwMode="auto">
          <a:xfrm>
            <a:off x="1754511" y="1657350"/>
            <a:ext cx="228600" cy="228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 bwMode="auto">
          <a:xfrm>
            <a:off x="1754511" y="2343150"/>
            <a:ext cx="228600" cy="228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 bwMode="auto">
          <a:xfrm>
            <a:off x="1754511" y="3638550"/>
            <a:ext cx="228600" cy="228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 bwMode="auto">
          <a:xfrm>
            <a:off x="2715076" y="1727525"/>
            <a:ext cx="54864" cy="54864"/>
          </a:xfrm>
          <a:prstGeom prst="ellipse">
            <a:avLst/>
          </a:prstGeom>
          <a:solidFill>
            <a:schemeClr val="tx1"/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 bwMode="auto">
          <a:xfrm>
            <a:off x="2864462" y="1727525"/>
            <a:ext cx="54864" cy="54864"/>
          </a:xfrm>
          <a:prstGeom prst="ellipse">
            <a:avLst/>
          </a:prstGeom>
          <a:solidFill>
            <a:schemeClr val="tx1"/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 bwMode="auto">
          <a:xfrm>
            <a:off x="3022479" y="1727525"/>
            <a:ext cx="54864" cy="54864"/>
          </a:xfrm>
          <a:prstGeom prst="ellipse">
            <a:avLst/>
          </a:prstGeom>
          <a:solidFill>
            <a:schemeClr val="tx1"/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 bwMode="auto">
          <a:xfrm>
            <a:off x="3964311" y="1657350"/>
            <a:ext cx="228600" cy="228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 bwMode="auto">
          <a:xfrm>
            <a:off x="3964311" y="2343150"/>
            <a:ext cx="228600" cy="228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 bwMode="auto">
          <a:xfrm>
            <a:off x="3964311" y="3638550"/>
            <a:ext cx="228600" cy="228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 bwMode="auto">
          <a:xfrm>
            <a:off x="4040511" y="2920448"/>
            <a:ext cx="54864" cy="54864"/>
          </a:xfrm>
          <a:prstGeom prst="ellipse">
            <a:avLst/>
          </a:prstGeom>
          <a:solidFill>
            <a:schemeClr val="tx1"/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 bwMode="auto">
          <a:xfrm>
            <a:off x="4040511" y="3071501"/>
            <a:ext cx="54864" cy="54864"/>
          </a:xfrm>
          <a:prstGeom prst="ellipse">
            <a:avLst/>
          </a:prstGeom>
          <a:solidFill>
            <a:schemeClr val="tx1"/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 bwMode="auto">
          <a:xfrm>
            <a:off x="4040511" y="3222554"/>
            <a:ext cx="54864" cy="54864"/>
          </a:xfrm>
          <a:prstGeom prst="ellipse">
            <a:avLst/>
          </a:prstGeom>
          <a:solidFill>
            <a:schemeClr val="tx1"/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 bwMode="auto">
          <a:xfrm>
            <a:off x="2715076" y="3714750"/>
            <a:ext cx="54864" cy="54864"/>
          </a:xfrm>
          <a:prstGeom prst="ellipse">
            <a:avLst/>
          </a:prstGeom>
          <a:solidFill>
            <a:schemeClr val="tx1"/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 bwMode="auto">
          <a:xfrm>
            <a:off x="2864462" y="3714750"/>
            <a:ext cx="54864" cy="54864"/>
          </a:xfrm>
          <a:prstGeom prst="ellipse">
            <a:avLst/>
          </a:prstGeom>
          <a:solidFill>
            <a:schemeClr val="tx1"/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 bwMode="auto">
          <a:xfrm>
            <a:off x="3022479" y="3714750"/>
            <a:ext cx="54864" cy="54864"/>
          </a:xfrm>
          <a:prstGeom prst="ellipse">
            <a:avLst/>
          </a:prstGeom>
          <a:solidFill>
            <a:schemeClr val="tx1"/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Inhaltsplatzhalter 4"/>
              <p:cNvSpPr txBox="1">
                <a:spLocks/>
              </p:cNvSpPr>
              <p:nvPr/>
            </p:nvSpPr>
            <p:spPr>
              <a:xfrm>
                <a:off x="1911" y="2654527"/>
                <a:ext cx="675975" cy="405239"/>
              </a:xfrm>
              <a:prstGeom prst="rect">
                <a:avLst/>
              </a:prstGeom>
            </p:spPr>
            <p:txBody>
              <a:bodyPr wrap="square" lIns="0" tIns="0" rIns="0" bIns="0" anchor="t">
                <a:spAutoFit/>
              </a:bodyPr>
              <a:lstStyle>
                <a:lvl1pPr marL="272967" indent="-272967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Wingdings" panose="05000000000000000000" pitchFamily="2" charset="2"/>
                  <a:buChar char="§"/>
                  <a:defRPr sz="23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1pPr>
                <a:lvl2pPr marL="807798" indent="-272967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20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2pPr>
                <a:lvl3pPr marL="1080764" indent="-177748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9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3pPr>
                <a:lvl4pPr marL="1436256" indent="-177748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4pPr>
                <a:lvl5pPr marL="1793335" indent="-179335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5pPr>
                <a:lvl6pPr marL="2513847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0910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7972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5034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0" b="1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sz="1800" b="1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sup>
                      </m:sSup>
                    </m:oMath>
                  </m:oMathPara>
                </a14:m>
                <a:endParaRPr lang="en-US" sz="1800" dirty="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30" name="Inhaltsplatzhalt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1" y="2654527"/>
                <a:ext cx="675975" cy="40523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Inhaltsplatzhalter 4"/>
              <p:cNvSpPr txBox="1">
                <a:spLocks/>
              </p:cNvSpPr>
              <p:nvPr/>
            </p:nvSpPr>
            <p:spPr>
              <a:xfrm>
                <a:off x="2117199" y="4147711"/>
                <a:ext cx="675975" cy="405239"/>
              </a:xfrm>
              <a:prstGeom prst="rect">
                <a:avLst/>
              </a:prstGeom>
            </p:spPr>
            <p:txBody>
              <a:bodyPr wrap="square" lIns="0" tIns="0" rIns="0" bIns="0" anchor="t">
                <a:spAutoFit/>
              </a:bodyPr>
              <a:lstStyle>
                <a:lvl1pPr marL="272967" indent="-272967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Wingdings" panose="05000000000000000000" pitchFamily="2" charset="2"/>
                  <a:buChar char="§"/>
                  <a:defRPr sz="23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1pPr>
                <a:lvl2pPr marL="807798" indent="-272967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20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2pPr>
                <a:lvl3pPr marL="1080764" indent="-177748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9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3pPr>
                <a:lvl4pPr marL="1436256" indent="-177748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4pPr>
                <a:lvl5pPr marL="1793335" indent="-179335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5pPr>
                <a:lvl6pPr marL="2513847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0910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7972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5034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𝒓</m:t>
                      </m:r>
                    </m:oMath>
                  </m:oMathPara>
                </a14:m>
                <a:endParaRPr lang="en-US" sz="1800" dirty="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36" name="Inhaltsplatzhalt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7199" y="4147711"/>
                <a:ext cx="675975" cy="40523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V="1">
            <a:off x="306711" y="1824380"/>
            <a:ext cx="0" cy="61562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06711" y="3111368"/>
            <a:ext cx="0" cy="60338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992511" y="4300111"/>
            <a:ext cx="1042321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765742" y="4300111"/>
            <a:ext cx="1029005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50" name="Picture 2" descr="White Right Arrow Clip 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67629">
            <a:off x="294412" y="1434175"/>
            <a:ext cx="406203" cy="309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>
            <a:off x="1068711" y="1771650"/>
            <a:ext cx="609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1053693" y="1885950"/>
            <a:ext cx="624618" cy="55405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Inhaltsplatzhalter 4"/>
              <p:cNvSpPr txBox="1">
                <a:spLocks/>
              </p:cNvSpPr>
              <p:nvPr/>
            </p:nvSpPr>
            <p:spPr>
              <a:xfrm>
                <a:off x="1162075" y="1523608"/>
                <a:ext cx="424352" cy="343684"/>
              </a:xfrm>
              <a:prstGeom prst="rect">
                <a:avLst/>
              </a:prstGeom>
            </p:spPr>
            <p:txBody>
              <a:bodyPr wrap="square" lIns="0" tIns="0" rIns="0" bIns="0" anchor="t">
                <a:spAutoFit/>
              </a:bodyPr>
              <a:lstStyle>
                <a:lvl1pPr marL="272967" indent="-272967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Wingdings" panose="05000000000000000000" pitchFamily="2" charset="2"/>
                  <a:buChar char="§"/>
                  <a:defRPr sz="23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1pPr>
                <a:lvl2pPr marL="807798" indent="-272967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20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2pPr>
                <a:lvl3pPr marL="1080764" indent="-177748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9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3pPr>
                <a:lvl4pPr marL="1436256" indent="-177748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4pPr>
                <a:lvl5pPr marL="1793335" indent="-179335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5pPr>
                <a:lvl6pPr marL="2513847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0910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7972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5034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1400" dirty="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47" name="Inhaltsplatzhalt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2075" y="1523608"/>
                <a:ext cx="424352" cy="34368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Inhaltsplatzhalter 4"/>
              <p:cNvSpPr txBox="1">
                <a:spLocks/>
              </p:cNvSpPr>
              <p:nvPr/>
            </p:nvSpPr>
            <p:spPr>
              <a:xfrm>
                <a:off x="1267164" y="1984096"/>
                <a:ext cx="424352" cy="343684"/>
              </a:xfrm>
              <a:prstGeom prst="rect">
                <a:avLst/>
              </a:prstGeom>
            </p:spPr>
            <p:txBody>
              <a:bodyPr wrap="square" lIns="0" tIns="0" rIns="0" bIns="0" anchor="t">
                <a:spAutoFit/>
              </a:bodyPr>
              <a:lstStyle>
                <a:lvl1pPr marL="272967" indent="-272967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Wingdings" panose="05000000000000000000" pitchFamily="2" charset="2"/>
                  <a:buChar char="§"/>
                  <a:defRPr sz="23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1pPr>
                <a:lvl2pPr marL="807798" indent="-272967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20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2pPr>
                <a:lvl3pPr marL="1080764" indent="-177748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9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3pPr>
                <a:lvl4pPr marL="1436256" indent="-177748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4pPr>
                <a:lvl5pPr marL="1793335" indent="-179335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5pPr>
                <a:lvl6pPr marL="2513847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0910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7972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5034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1400" dirty="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48" name="Inhaltsplatzhalt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7164" y="1984096"/>
                <a:ext cx="424352" cy="34368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Footer Text"/>
              <p:cNvSpPr txBox="1"/>
              <p:nvPr/>
            </p:nvSpPr>
            <p:spPr>
              <a:xfrm>
                <a:off x="4999940" y="1471727"/>
                <a:ext cx="3840685" cy="130606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For any Turing machine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and input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, if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on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uses space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random bits then the running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on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can be simulated by a width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1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sz="1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1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length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ROBP.</a:t>
                </a:r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58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9940" y="1471727"/>
                <a:ext cx="3840685" cy="1306063"/>
              </a:xfrm>
              <a:prstGeom prst="rect">
                <a:avLst/>
              </a:prstGeom>
              <a:blipFill>
                <a:blip r:embed="rId11"/>
                <a:stretch>
                  <a:fillRect l="-2857" r="-1111" b="-41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Snip Diagonal Corner Rectangle 58"/>
          <p:cNvSpPr/>
          <p:nvPr/>
        </p:nvSpPr>
        <p:spPr bwMode="auto">
          <a:xfrm>
            <a:off x="4876800" y="1047750"/>
            <a:ext cx="990600" cy="353410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Fact</a:t>
            </a:r>
            <a:endParaRPr lang="en-US" sz="1500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Inhaltsplatzhalter 4"/>
              <p:cNvSpPr txBox="1">
                <a:spLocks/>
              </p:cNvSpPr>
              <p:nvPr/>
            </p:nvSpPr>
            <p:spPr>
              <a:xfrm>
                <a:off x="1161335" y="1173421"/>
                <a:ext cx="424352" cy="343684"/>
              </a:xfrm>
              <a:prstGeom prst="rect">
                <a:avLst/>
              </a:prstGeom>
            </p:spPr>
            <p:txBody>
              <a:bodyPr wrap="square" lIns="0" tIns="0" rIns="0" bIns="0" anchor="t">
                <a:spAutoFit/>
              </a:bodyPr>
              <a:lstStyle>
                <a:lvl1pPr marL="272967" indent="-272967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Wingdings" panose="05000000000000000000" pitchFamily="2" charset="2"/>
                  <a:buChar char="§"/>
                  <a:defRPr sz="23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1pPr>
                <a:lvl2pPr marL="807798" indent="-272967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20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2pPr>
                <a:lvl3pPr marL="1080764" indent="-177748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9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3pPr>
                <a:lvl4pPr marL="1436256" indent="-177748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4pPr>
                <a:lvl5pPr marL="1793335" indent="-179335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5pPr>
                <a:lvl6pPr marL="2513847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0910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7972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5034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en-US" sz="1400" b="1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sz="1400" dirty="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60" name="Inhaltsplatzhalt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335" y="1173421"/>
                <a:ext cx="424352" cy="34368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Inhaltsplatzhalter 4"/>
              <p:cNvSpPr txBox="1">
                <a:spLocks/>
              </p:cNvSpPr>
              <p:nvPr/>
            </p:nvSpPr>
            <p:spPr>
              <a:xfrm>
                <a:off x="2135511" y="1173421"/>
                <a:ext cx="424352" cy="343684"/>
              </a:xfrm>
              <a:prstGeom prst="rect">
                <a:avLst/>
              </a:prstGeom>
            </p:spPr>
            <p:txBody>
              <a:bodyPr wrap="square" lIns="0" tIns="0" rIns="0" bIns="0" anchor="t">
                <a:spAutoFit/>
              </a:bodyPr>
              <a:lstStyle>
                <a:lvl1pPr marL="272967" indent="-272967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Wingdings" panose="05000000000000000000" pitchFamily="2" charset="2"/>
                  <a:buChar char="§"/>
                  <a:defRPr sz="23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1pPr>
                <a:lvl2pPr marL="807798" indent="-272967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20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2pPr>
                <a:lvl3pPr marL="1080764" indent="-177748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9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3pPr>
                <a:lvl4pPr marL="1436256" indent="-177748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4pPr>
                <a:lvl5pPr marL="1793335" indent="-179335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5pPr>
                <a:lvl6pPr marL="2513847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0910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7972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5034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en-US" sz="1400" b="1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1400" dirty="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61" name="Inhaltsplatzhalt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5511" y="1173421"/>
                <a:ext cx="424352" cy="34368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Inhaltsplatzhalter 4"/>
              <p:cNvSpPr txBox="1">
                <a:spLocks/>
              </p:cNvSpPr>
              <p:nvPr/>
            </p:nvSpPr>
            <p:spPr>
              <a:xfrm>
                <a:off x="3497318" y="1173421"/>
                <a:ext cx="424352" cy="343684"/>
              </a:xfrm>
              <a:prstGeom prst="rect">
                <a:avLst/>
              </a:prstGeom>
            </p:spPr>
            <p:txBody>
              <a:bodyPr wrap="square" lIns="0" tIns="0" rIns="0" bIns="0" anchor="t">
                <a:spAutoFit/>
              </a:bodyPr>
              <a:lstStyle>
                <a:lvl1pPr marL="272967" indent="-272967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Wingdings" panose="05000000000000000000" pitchFamily="2" charset="2"/>
                  <a:buChar char="§"/>
                  <a:defRPr sz="23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1pPr>
                <a:lvl2pPr marL="807798" indent="-272967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20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2pPr>
                <a:lvl3pPr marL="1080764" indent="-177748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9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3pPr>
                <a:lvl4pPr marL="1436256" indent="-177748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4pPr>
                <a:lvl5pPr marL="1793335" indent="-179335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5pPr>
                <a:lvl6pPr marL="2513847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0910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7972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5034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en-US" sz="1400" b="1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sub>
                      </m:sSub>
                    </m:oMath>
                  </m:oMathPara>
                </a14:m>
                <a:endParaRPr lang="en-US" sz="1400" dirty="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62" name="Inhaltsplatzhalt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7318" y="1173421"/>
                <a:ext cx="424352" cy="34368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2" name="Picture 4" descr="תוצאת תמונה עבור ‪x clipart‬‏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10000" b="90000" l="10000" r="90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4" y="2663699"/>
            <a:ext cx="249264" cy="29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4" name="Inhaltsplatzhalter 4"/>
              <p:cNvSpPr txBox="1">
                <a:spLocks/>
              </p:cNvSpPr>
              <p:nvPr/>
            </p:nvSpPr>
            <p:spPr>
              <a:xfrm>
                <a:off x="178128" y="2426107"/>
                <a:ext cx="675975" cy="405239"/>
              </a:xfrm>
              <a:prstGeom prst="rect">
                <a:avLst/>
              </a:prstGeom>
            </p:spPr>
            <p:txBody>
              <a:bodyPr wrap="square" lIns="0" tIns="0" rIns="0" bIns="0" anchor="t">
                <a:spAutoFit/>
              </a:bodyPr>
              <a:lstStyle>
                <a:lvl1pPr marL="272967" indent="-272967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Wingdings" panose="05000000000000000000" pitchFamily="2" charset="2"/>
                  <a:buChar char="§"/>
                  <a:defRPr sz="23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1pPr>
                <a:lvl2pPr marL="807798" indent="-272967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20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2pPr>
                <a:lvl3pPr marL="1080764" indent="-177748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9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3pPr>
                <a:lvl4pPr marL="1436256" indent="-177748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4pPr>
                <a:lvl5pPr marL="1793335" indent="-179335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5pPr>
                <a:lvl6pPr marL="2513847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0910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7972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5034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𝒘</m:t>
                      </m:r>
                    </m:oMath>
                  </m:oMathPara>
                </a14:m>
                <a:endParaRPr lang="en-US" sz="1800" dirty="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64" name="Inhaltsplatzhalt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128" y="2426107"/>
                <a:ext cx="675975" cy="40523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5" name="Picture 4" descr="תוצאת תמונה עבור ‪x clipart‬‏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10000" b="90000" l="10000" r="90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111" y="4171950"/>
            <a:ext cx="249264" cy="29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6" name="Inhaltsplatzhalter 4"/>
              <p:cNvSpPr txBox="1">
                <a:spLocks/>
              </p:cNvSpPr>
              <p:nvPr/>
            </p:nvSpPr>
            <p:spPr>
              <a:xfrm>
                <a:off x="2155413" y="4476750"/>
                <a:ext cx="675975" cy="405239"/>
              </a:xfrm>
              <a:prstGeom prst="rect">
                <a:avLst/>
              </a:prstGeom>
            </p:spPr>
            <p:txBody>
              <a:bodyPr wrap="square" lIns="0" tIns="0" rIns="0" bIns="0" anchor="t">
                <a:spAutoFit/>
              </a:bodyPr>
              <a:lstStyle>
                <a:lvl1pPr marL="272967" indent="-272967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Wingdings" panose="05000000000000000000" pitchFamily="2" charset="2"/>
                  <a:buChar char="§"/>
                  <a:defRPr sz="23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1pPr>
                <a:lvl2pPr marL="807798" indent="-272967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20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2pPr>
                <a:lvl3pPr marL="1080764" indent="-177748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9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3pPr>
                <a:lvl4pPr marL="1436256" indent="-177748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4pPr>
                <a:lvl5pPr marL="1793335" indent="-179335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5pPr>
                <a:lvl6pPr marL="2513847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0910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7972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5034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𝒏</m:t>
                      </m:r>
                    </m:oMath>
                  </m:oMathPara>
                </a14:m>
                <a:endParaRPr lang="en-US" sz="1800" dirty="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66" name="Inhaltsplatzhalt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413" y="4476750"/>
                <a:ext cx="675975" cy="40523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Snip Diagonal Corner Rectangle 66"/>
          <p:cNvSpPr/>
          <p:nvPr/>
        </p:nvSpPr>
        <p:spPr bwMode="auto">
          <a:xfrm>
            <a:off x="4800600" y="3382362"/>
            <a:ext cx="4114800" cy="1423428"/>
          </a:xfrm>
          <a:prstGeom prst="snip2Diag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Footer Text"/>
              <p:cNvSpPr txBox="1"/>
              <p:nvPr/>
            </p:nvSpPr>
            <p:spPr>
              <a:xfrm>
                <a:off x="4986935" y="3681527"/>
                <a:ext cx="3853690" cy="9694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To </a:t>
                </a:r>
                <a:r>
                  <a:rPr lang="en-US" sz="1400" dirty="0" err="1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derandomize</a:t>
                </a: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space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randomized algorithms, it suffices to construct a PRG / hitting set for width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14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length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ROBPs.</a:t>
                </a:r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68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6935" y="3681527"/>
                <a:ext cx="3853690" cy="969496"/>
              </a:xfrm>
              <a:prstGeom prst="rect">
                <a:avLst/>
              </a:prstGeom>
              <a:blipFill>
                <a:blip r:embed="rId21"/>
                <a:stretch>
                  <a:fillRect l="-2848" b="-6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Snip Diagonal Corner Rectangle 68"/>
          <p:cNvSpPr/>
          <p:nvPr/>
        </p:nvSpPr>
        <p:spPr bwMode="auto">
          <a:xfrm>
            <a:off x="4876799" y="3257550"/>
            <a:ext cx="1226001" cy="381000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Corollary</a:t>
            </a:r>
            <a:endParaRPr lang="en-US" sz="1500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-228600" y="-88456"/>
            <a:ext cx="9525000" cy="723741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2" name="Title 2"/>
          <p:cNvSpPr txBox="1">
            <a:spLocks/>
          </p:cNvSpPr>
          <p:nvPr/>
        </p:nvSpPr>
        <p:spPr>
          <a:xfrm>
            <a:off x="381000" y="57150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>
                <a:solidFill>
                  <a:schemeClr val="bg1"/>
                </a:solidFill>
                <a:latin typeface="Montserrat ExtraBold" panose="00000900000000000000" pitchFamily="50" charset="0"/>
              </a:rPr>
              <a:t>Read-Once Branching Programs (</a:t>
            </a:r>
            <a:r>
              <a:rPr lang="en-US" sz="2200" dirty="0" smtClean="0">
                <a:solidFill>
                  <a:schemeClr val="bg1"/>
                </a:solidFill>
                <a:latin typeface="Montserrat ExtraBold" panose="00000900000000000000" pitchFamily="50" charset="0"/>
              </a:rPr>
              <a:t>ROBPs)</a:t>
            </a:r>
            <a:endParaRPr lang="en-US" sz="2200" dirty="0">
              <a:solidFill>
                <a:schemeClr val="bg1"/>
              </a:solidFill>
              <a:latin typeface="Montserrat ExtraBold" panose="00000900000000000000" pitchFamily="50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3962400" y="1663021"/>
            <a:ext cx="228600" cy="228600"/>
          </a:xfrm>
          <a:prstGeom prst="ellipse">
            <a:avLst/>
          </a:prstGeom>
          <a:solidFill>
            <a:srgbClr val="9DC75A"/>
          </a:solidFill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902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  <p:bldP spid="18" grpId="0" animBg="1"/>
      <p:bldP spid="57" grpId="0" animBg="1"/>
      <p:bldP spid="19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30" grpId="0"/>
      <p:bldP spid="36" grpId="0"/>
      <p:bldP spid="47" grpId="0"/>
      <p:bldP spid="48" grpId="0"/>
      <p:bldP spid="58" grpId="0"/>
      <p:bldP spid="59" grpId="0" animBg="1"/>
      <p:bldP spid="60" grpId="0"/>
      <p:bldP spid="61" grpId="0"/>
      <p:bldP spid="62" grpId="0"/>
      <p:bldP spid="64" grpId="0"/>
      <p:bldP spid="66" grpId="0"/>
      <p:bldP spid="67" grpId="0" animBg="1"/>
      <p:bldP spid="68" grpId="0"/>
      <p:bldP spid="69" grpId="0" animBg="1"/>
      <p:bldP spid="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nip Diagonal Corner Rectangle 56"/>
          <p:cNvSpPr/>
          <p:nvPr/>
        </p:nvSpPr>
        <p:spPr bwMode="auto">
          <a:xfrm>
            <a:off x="381000" y="3534761"/>
            <a:ext cx="6553200" cy="1376609"/>
          </a:xfrm>
          <a:prstGeom prst="snip2DiagRect">
            <a:avLst>
              <a:gd name="adj1" fmla="val 0"/>
              <a:gd name="adj2" fmla="val 1401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Footer Text"/>
              <p:cNvSpPr txBox="1"/>
              <p:nvPr/>
            </p:nvSpPr>
            <p:spPr>
              <a:xfrm>
                <a:off x="655115" y="3833927"/>
                <a:ext cx="6050485" cy="9694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A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solidFill>
                              <a:srgbClr val="FFD24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solidFill>
                              <a:srgbClr val="FFD248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sz="1400" i="1">
                            <a:solidFill>
                              <a:srgbClr val="FFD248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i="1">
                            <a:solidFill>
                              <a:srgbClr val="FFD248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400" i="1">
                            <a:solidFill>
                              <a:srgbClr val="FFD248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i="1">
                            <a:solidFill>
                              <a:srgbClr val="FFD248"/>
                            </a:solidFill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</m:d>
                    <m:r>
                      <a:rPr lang="en-US" sz="1400">
                        <a:solidFill>
                          <a:srgbClr val="FFD248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dirty="0" smtClean="0">
                    <a:solidFill>
                      <a:srgbClr val="FFD248"/>
                    </a:solidFill>
                    <a:latin typeface="Montserrat Light" panose="00000400000000000000" pitchFamily="50" charset="0"/>
                  </a:rPr>
                  <a:t>hitting set </a:t>
                </a: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is </a:t>
                </a:r>
                <a:r>
                  <a:rPr lang="en-US" sz="1400" dirty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a </a:t>
                </a: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set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1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⊆</m:t>
                    </m:r>
                    <m:sSup>
                      <m:sSupPr>
                        <m:ctrlPr>
                          <a:rPr lang="en-US" sz="1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14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1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such </a:t>
                </a:r>
                <a:r>
                  <a:rPr lang="en-US" sz="1400" dirty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that for every width </a:t>
                </a:r>
                <a14:m>
                  <m:oMath xmlns:m="http://schemas.openxmlformats.org/officeDocument/2006/math">
                    <m:r>
                      <a:rPr lang="en-US" sz="14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1400" dirty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length </a:t>
                </a:r>
                <a14:m>
                  <m:oMath xmlns:m="http://schemas.openxmlformats.org/officeDocument/2006/math">
                    <m:r>
                      <a:rPr lang="en-US" sz="14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400" dirty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ROBP </a:t>
                </a:r>
                <a14:m>
                  <m:oMath xmlns:m="http://schemas.openxmlformats.org/officeDocument/2006/math">
                    <m:r>
                      <a:rPr lang="en-US" sz="14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for which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4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Pr</m:t>
                    </m:r>
                    <m:d>
                      <m:dPr>
                        <m:begChr m:val="["/>
                        <m:endChr m:val="]"/>
                        <m:ctrlPr>
                          <a:rPr lang="en-US" sz="1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sz="1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4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𝑈</m:t>
                                </m:r>
                              </m:e>
                              <m:sub>
                                <m:r>
                                  <a:rPr lang="en-US" sz="14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  <m:r>
                          <a:rPr lang="en-US" sz="1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𝑎𝑐𝑐𝑒𝑝𝑡</m:t>
                        </m:r>
                      </m:e>
                    </m:d>
                    <m:r>
                      <a:rPr lang="en-US" sz="1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1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, there exists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1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accepts.</a:t>
                </a:r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58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115" y="3833927"/>
                <a:ext cx="6050485" cy="969496"/>
              </a:xfrm>
              <a:prstGeom prst="rect">
                <a:avLst/>
              </a:prstGeom>
              <a:blipFill>
                <a:blip r:embed="rId2"/>
                <a:stretch>
                  <a:fillRect l="-1813" r="-2417" b="-6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Snip Diagonal Corner Rectangle 58"/>
          <p:cNvSpPr/>
          <p:nvPr/>
        </p:nvSpPr>
        <p:spPr bwMode="auto">
          <a:xfrm>
            <a:off x="457200" y="3409950"/>
            <a:ext cx="2971800" cy="335762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Definition – </a:t>
            </a:r>
            <a:r>
              <a:rPr lang="en-US" sz="1500" i="1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Hitting sets</a:t>
            </a:r>
            <a:endParaRPr lang="en-US" sz="1500" i="1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  <p:sp>
        <p:nvSpPr>
          <p:cNvPr id="52" name="Snip Diagonal Corner Rectangle 51"/>
          <p:cNvSpPr/>
          <p:nvPr/>
        </p:nvSpPr>
        <p:spPr bwMode="auto">
          <a:xfrm>
            <a:off x="380999" y="1069273"/>
            <a:ext cx="6553201" cy="2035877"/>
          </a:xfrm>
          <a:prstGeom prst="snip2DiagRect">
            <a:avLst>
              <a:gd name="adj1" fmla="val 0"/>
              <a:gd name="adj2" fmla="val 840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Footer Text"/>
              <p:cNvSpPr txBox="1"/>
              <p:nvPr/>
            </p:nvSpPr>
            <p:spPr>
              <a:xfrm>
                <a:off x="655115" y="1368440"/>
                <a:ext cx="6126685" cy="15772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A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solidFill>
                              <a:srgbClr val="FFD24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solidFill>
                              <a:srgbClr val="FFD248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sz="1400" b="0" i="1" smtClean="0">
                            <a:solidFill>
                              <a:srgbClr val="FFD248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 smtClean="0">
                            <a:solidFill>
                              <a:srgbClr val="FFD248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400" b="0" i="1" smtClean="0">
                            <a:solidFill>
                              <a:srgbClr val="FFD248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 smtClean="0">
                            <a:solidFill>
                              <a:srgbClr val="FFD248"/>
                            </a:solidFill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</m:d>
                    <m:r>
                      <a:rPr lang="en-US" sz="1400" b="0" i="0" smtClean="0">
                        <a:solidFill>
                          <a:srgbClr val="FFD248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dirty="0" smtClean="0">
                    <a:solidFill>
                      <a:srgbClr val="FFD248"/>
                    </a:solidFill>
                    <a:latin typeface="Montserrat Light" panose="00000400000000000000" pitchFamily="50" charset="0"/>
                  </a:rPr>
                  <a:t>pseudorandom distribution</a:t>
                </a: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is a distribution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on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-bits such that for every width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length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ROBP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,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Pr</m:t>
                    </m:r>
                    <m:d>
                      <m:dPr>
                        <m:begChr m:val="["/>
                        <m:endChr m:val="]"/>
                        <m:ctrlPr>
                          <a:rPr lang="en-US" sz="14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sz="14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</m:d>
                        <m:r>
                          <a:rPr lang="en-US" sz="1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𝑎𝑐𝑐𝑒𝑝𝑡</m:t>
                        </m:r>
                      </m:e>
                    </m:d>
                    <m:sSub>
                      <m:sSubPr>
                        <m:ctrlPr>
                          <a:rPr lang="en-US" sz="1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≈</m:t>
                        </m:r>
                      </m:e>
                      <m:sub>
                        <m:r>
                          <a:rPr lang="en-US" sz="1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𝜀</m:t>
                        </m:r>
                      </m:sub>
                    </m:sSub>
                    <m:r>
                      <m:rPr>
                        <m:sty m:val="p"/>
                      </m:rPr>
                      <a:rPr lang="en-US" sz="14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Pr</m:t>
                    </m:r>
                    <m:d>
                      <m:dPr>
                        <m:begChr m:val="["/>
                        <m:endChr m:val="]"/>
                        <m:ctrlPr>
                          <a:rPr lang="en-US" sz="1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sz="1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4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𝑈</m:t>
                                </m:r>
                              </m:e>
                              <m:sub>
                                <m:r>
                                  <a:rPr lang="en-US" sz="14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  <m:r>
                          <a:rPr lang="en-US" sz="1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𝑎𝑐𝑐𝑒𝑝𝑡</m:t>
                        </m:r>
                      </m:e>
                    </m:d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400" b="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A </a:t>
                </a:r>
                <a14:m>
                  <m:oMath xmlns:m="http://schemas.openxmlformats.org/officeDocument/2006/math">
                    <m:r>
                      <a:rPr lang="en-US" sz="1400" b="0" i="0" dirty="0" smtClean="0">
                        <a:solidFill>
                          <a:srgbClr val="FFD248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1400" b="0" i="0" dirty="0" smtClean="0">
                        <a:solidFill>
                          <a:srgbClr val="FFD248"/>
                        </a:solidFill>
                        <a:latin typeface="Cambria Math" panose="02040503050406030204" pitchFamily="18" charset="0"/>
                      </a:rPr>
                      <m:t>w</m:t>
                    </m:r>
                    <m:r>
                      <a:rPr lang="en-US" sz="1400" b="0" i="0" dirty="0" smtClean="0">
                        <a:solidFill>
                          <a:srgbClr val="FFD248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i="1">
                        <a:solidFill>
                          <a:srgbClr val="FFD248"/>
                        </a:solidFill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sz="1400" b="0" i="1" dirty="0" smtClean="0">
                        <a:solidFill>
                          <a:srgbClr val="FFD248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 smtClean="0">
                    <a:solidFill>
                      <a:srgbClr val="FFD248"/>
                    </a:solidFill>
                    <a:latin typeface="Montserrat Light" panose="00000400000000000000" pitchFamily="50" charset="0"/>
                  </a:rPr>
                  <a:t>-PRG</a:t>
                </a: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is a function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𝑃𝑅𝐺</m:t>
                    </m:r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𝑃𝑅𝐺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is a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</m:d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pseudorandom distribution. The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-bit input is called a </a:t>
                </a:r>
                <a:r>
                  <a:rPr lang="en-US" sz="1400" dirty="0" smtClean="0">
                    <a:solidFill>
                      <a:srgbClr val="FFD248"/>
                    </a:solidFill>
                    <a:latin typeface="Montserrat Light" panose="00000400000000000000" pitchFamily="50" charset="0"/>
                  </a:rPr>
                  <a:t>seed</a:t>
                </a: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.</a:t>
                </a:r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53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115" y="1368440"/>
                <a:ext cx="6126685" cy="1577227"/>
              </a:xfrm>
              <a:prstGeom prst="rect">
                <a:avLst/>
              </a:prstGeom>
              <a:blipFill>
                <a:blip r:embed="rId3"/>
                <a:stretch>
                  <a:fillRect l="-1789" r="-2286" b="-5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Snip Diagonal Corner Rectangle 53"/>
          <p:cNvSpPr/>
          <p:nvPr/>
        </p:nvSpPr>
        <p:spPr bwMode="auto">
          <a:xfrm>
            <a:off x="457200" y="944463"/>
            <a:ext cx="4648200" cy="353410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Definition</a:t>
            </a:r>
            <a:r>
              <a:rPr lang="en-US" sz="16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 - </a:t>
            </a:r>
            <a:r>
              <a:rPr lang="en-US" sz="1600" i="1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Pseudorandom distributions</a:t>
            </a:r>
            <a:endParaRPr lang="en-US" sz="1600" i="1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-228600" y="-88456"/>
            <a:ext cx="9525000" cy="723741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381000" y="57150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>
                <a:solidFill>
                  <a:schemeClr val="bg1"/>
                </a:solidFill>
                <a:latin typeface="Montserrat ExtraBold" panose="00000900000000000000" pitchFamily="50" charset="0"/>
              </a:rPr>
              <a:t>PRGs and Hitting Sets for </a:t>
            </a:r>
            <a:r>
              <a:rPr lang="en-US" sz="2200" dirty="0" smtClean="0">
                <a:solidFill>
                  <a:schemeClr val="bg1"/>
                </a:solidFill>
                <a:latin typeface="Montserrat ExtraBold" panose="00000900000000000000" pitchFamily="50" charset="0"/>
              </a:rPr>
              <a:t>ROBPs</a:t>
            </a:r>
            <a:endParaRPr lang="en-US" sz="2200" dirty="0">
              <a:solidFill>
                <a:schemeClr val="bg1"/>
              </a:solidFill>
              <a:latin typeface="Montserrat ExtraBold" panose="000009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079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/>
      <p:bldP spid="59" grpId="0" animBg="1"/>
      <p:bldP spid="52" grpId="0" animBg="1"/>
      <p:bldP spid="53" grpId="0"/>
      <p:bldP spid="5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nip Diagonal Corner Rectangle 56"/>
          <p:cNvSpPr/>
          <p:nvPr/>
        </p:nvSpPr>
        <p:spPr bwMode="auto">
          <a:xfrm>
            <a:off x="381000" y="1248764"/>
            <a:ext cx="4800600" cy="782536"/>
          </a:xfrm>
          <a:prstGeom prst="snip2Diag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Footer Text"/>
              <p:cNvSpPr txBox="1"/>
              <p:nvPr/>
            </p:nvSpPr>
            <p:spPr>
              <a:xfrm>
                <a:off x="655115" y="1442548"/>
                <a:ext cx="4526485" cy="44332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There exists a PRG with seed length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⋅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num>
                                  <m:den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𝜀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.</a:t>
                </a:r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58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115" y="1442548"/>
                <a:ext cx="4526485" cy="443326"/>
              </a:xfrm>
              <a:prstGeom prst="rect">
                <a:avLst/>
              </a:prstGeom>
              <a:blipFill>
                <a:blip r:embed="rId2"/>
                <a:stretch>
                  <a:fillRect l="-2423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Snip Diagonal Corner Rectangle 58"/>
          <p:cNvSpPr/>
          <p:nvPr/>
        </p:nvSpPr>
        <p:spPr bwMode="auto">
          <a:xfrm>
            <a:off x="457200" y="1123950"/>
            <a:ext cx="990600" cy="353410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Fact</a:t>
            </a:r>
            <a:endParaRPr lang="en-US" sz="1500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  <p:sp>
        <p:nvSpPr>
          <p:cNvPr id="14" name="Snip Diagonal Corner Rectangle 13"/>
          <p:cNvSpPr/>
          <p:nvPr/>
        </p:nvSpPr>
        <p:spPr bwMode="auto">
          <a:xfrm>
            <a:off x="381000" y="2467963"/>
            <a:ext cx="4800600" cy="865787"/>
          </a:xfrm>
          <a:prstGeom prst="snip2Diag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Footer Text"/>
              <p:cNvSpPr txBox="1"/>
              <p:nvPr/>
            </p:nvSpPr>
            <p:spPr>
              <a:xfrm>
                <a:off x="655115" y="2697756"/>
                <a:ext cx="4221684" cy="44332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srgbClr val="FFD248"/>
                    </a:solidFill>
                    <a:latin typeface="Montserrat Light" panose="00000400000000000000" pitchFamily="50" charset="0"/>
                  </a:rPr>
                  <a:t>Explicit</a:t>
                </a: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PRG with seed length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⋅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num>
                                  <m:den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𝜀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func>
                          <m:funcPr>
                            <m:ctrlPr>
                              <a:rPr lang="en-US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.</a:t>
                </a:r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15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115" y="2697756"/>
                <a:ext cx="4221684" cy="443326"/>
              </a:xfrm>
              <a:prstGeom prst="rect">
                <a:avLst/>
              </a:prstGeom>
              <a:blipFill>
                <a:blip r:embed="rId3"/>
                <a:stretch>
                  <a:fillRect l="-2597" r="-1587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Snip Diagonal Corner Rectangle 15"/>
          <p:cNvSpPr/>
          <p:nvPr/>
        </p:nvSpPr>
        <p:spPr bwMode="auto">
          <a:xfrm>
            <a:off x="457199" y="2343150"/>
            <a:ext cx="1371601" cy="353410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N</a:t>
            </a:r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isan’92</a:t>
            </a:r>
            <a:endParaRPr lang="en-US" sz="1500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  <p:sp>
        <p:nvSpPr>
          <p:cNvPr id="45" name="Snip Diagonal Corner Rectangle 44"/>
          <p:cNvSpPr/>
          <p:nvPr/>
        </p:nvSpPr>
        <p:spPr bwMode="auto">
          <a:xfrm>
            <a:off x="388257" y="2467963"/>
            <a:ext cx="6400800" cy="865787"/>
          </a:xfrm>
          <a:prstGeom prst="snip2Diag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Footer Text"/>
              <p:cNvSpPr txBox="1"/>
              <p:nvPr/>
            </p:nvSpPr>
            <p:spPr>
              <a:xfrm>
                <a:off x="655056" y="2796615"/>
                <a:ext cx="6202886" cy="2842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srgbClr val="FFD248"/>
                    </a:solidFill>
                    <a:latin typeface="Montserrat Light" panose="00000400000000000000" pitchFamily="50" charset="0"/>
                  </a:rPr>
                  <a:t>Explicit</a:t>
                </a: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PRG with seed length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140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p>
                                <m: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func>
                          <m:funcPr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func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func>
                          <m:funcPr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.</a:t>
                </a:r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46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056" y="2796615"/>
                <a:ext cx="6202886" cy="284245"/>
              </a:xfrm>
              <a:prstGeom prst="rect">
                <a:avLst/>
              </a:prstGeom>
              <a:blipFill>
                <a:blip r:embed="rId4"/>
                <a:stretch>
                  <a:fillRect l="-1768" b="-391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Snip Diagonal Corner Rectangle 46"/>
          <p:cNvSpPr/>
          <p:nvPr/>
        </p:nvSpPr>
        <p:spPr bwMode="auto">
          <a:xfrm>
            <a:off x="464456" y="2343150"/>
            <a:ext cx="1371601" cy="353410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Nisan’92</a:t>
            </a:r>
            <a:endParaRPr lang="en-US" sz="1500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  <p:sp>
        <p:nvSpPr>
          <p:cNvPr id="48" name="Snip Diagonal Corner Rectangle 47"/>
          <p:cNvSpPr/>
          <p:nvPr/>
        </p:nvSpPr>
        <p:spPr bwMode="auto">
          <a:xfrm>
            <a:off x="381000" y="3783902"/>
            <a:ext cx="6019799" cy="762000"/>
          </a:xfrm>
          <a:prstGeom prst="snip2Diag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Footer Text"/>
              <p:cNvSpPr txBox="1"/>
              <p:nvPr/>
            </p:nvSpPr>
            <p:spPr>
              <a:xfrm>
                <a:off x="655114" y="3986057"/>
                <a:ext cx="5745685" cy="40652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srgbClr val="FFD248"/>
                    </a:solidFill>
                    <a:latin typeface="Montserrat Light" panose="00000400000000000000" pitchFamily="50" charset="0"/>
                  </a:rPr>
                  <a:t>Explicit</a:t>
                </a: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PRG</a:t>
                </a:r>
                <a:r>
                  <a:rPr lang="en-US" sz="2000" b="1" dirty="0" smtClean="0">
                    <a:solidFill>
                      <a:srgbClr val="FFC000"/>
                    </a:solidFill>
                    <a:latin typeface="Montserrat Light" panose="00000400000000000000" pitchFamily="50" charset="0"/>
                  </a:rPr>
                  <a:t>*</a:t>
                </a: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with seed length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140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p>
                                <m: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1400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1400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func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func>
                          <m:funcPr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m:rPr>
                                    <m:lit/>
                                  </m:rP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.</a:t>
                </a:r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49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114" y="3986057"/>
                <a:ext cx="5745685" cy="406522"/>
              </a:xfrm>
              <a:prstGeom prst="rect">
                <a:avLst/>
              </a:prstGeom>
              <a:blipFill>
                <a:blip r:embed="rId5"/>
                <a:stretch>
                  <a:fillRect l="-1909" b="-34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Snip Diagonal Corner Rectangle 49"/>
          <p:cNvSpPr/>
          <p:nvPr/>
        </p:nvSpPr>
        <p:spPr bwMode="auto">
          <a:xfrm>
            <a:off x="457199" y="3659088"/>
            <a:ext cx="2209801" cy="326969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Raz-Reingold’99</a:t>
            </a:r>
            <a:endParaRPr lang="en-US" sz="1500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-228600" y="-88456"/>
            <a:ext cx="9525000" cy="723741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2" name="Title 2"/>
          <p:cNvSpPr txBox="1">
            <a:spLocks/>
          </p:cNvSpPr>
          <p:nvPr/>
        </p:nvSpPr>
        <p:spPr>
          <a:xfrm>
            <a:off x="381000" y="57150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>
                <a:solidFill>
                  <a:schemeClr val="bg1"/>
                </a:solidFill>
                <a:latin typeface="Montserrat ExtraBold" panose="00000900000000000000" pitchFamily="50" charset="0"/>
              </a:rPr>
              <a:t>PRGs and Hitting Sets for </a:t>
            </a:r>
            <a:r>
              <a:rPr lang="en-US" sz="2200" dirty="0" smtClean="0">
                <a:solidFill>
                  <a:schemeClr val="bg1"/>
                </a:solidFill>
                <a:latin typeface="Montserrat ExtraBold" panose="00000900000000000000" pitchFamily="50" charset="0"/>
              </a:rPr>
              <a:t>ROBPs</a:t>
            </a:r>
            <a:endParaRPr lang="en-US" sz="2200" dirty="0">
              <a:solidFill>
                <a:schemeClr val="bg1"/>
              </a:solidFill>
              <a:latin typeface="Montserrat ExtraBold" panose="000009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19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/>
      <p:bldP spid="59" grpId="0" animBg="1"/>
      <p:bldP spid="14" grpId="0" animBg="1"/>
      <p:bldP spid="15" grpId="0"/>
      <p:bldP spid="16" grpId="0" animBg="1"/>
      <p:bldP spid="45" grpId="0" animBg="1"/>
      <p:bldP spid="46" grpId="0"/>
      <p:bldP spid="47" grpId="0" animBg="1"/>
      <p:bldP spid="48" grpId="0" animBg="1"/>
      <p:bldP spid="49" grpId="0"/>
      <p:bldP spid="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nip Diagonal Corner Rectangle 56"/>
          <p:cNvSpPr/>
          <p:nvPr/>
        </p:nvSpPr>
        <p:spPr bwMode="auto">
          <a:xfrm>
            <a:off x="381000" y="1248764"/>
            <a:ext cx="4800600" cy="782536"/>
          </a:xfrm>
          <a:prstGeom prst="snip2Diag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Footer Text"/>
              <p:cNvSpPr txBox="1"/>
              <p:nvPr/>
            </p:nvSpPr>
            <p:spPr>
              <a:xfrm>
                <a:off x="655115" y="1442548"/>
                <a:ext cx="4526485" cy="44332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There exists a PRG with seed length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⋅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num>
                                  <m:den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𝜀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.</a:t>
                </a:r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58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115" y="1442548"/>
                <a:ext cx="4526485" cy="443326"/>
              </a:xfrm>
              <a:prstGeom prst="rect">
                <a:avLst/>
              </a:prstGeom>
              <a:blipFill>
                <a:blip r:embed="rId2"/>
                <a:stretch>
                  <a:fillRect l="-2423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Snip Diagonal Corner Rectangle 58"/>
          <p:cNvSpPr/>
          <p:nvPr/>
        </p:nvSpPr>
        <p:spPr bwMode="auto">
          <a:xfrm>
            <a:off x="457200" y="1123950"/>
            <a:ext cx="990600" cy="353410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Fact</a:t>
            </a:r>
            <a:endParaRPr lang="en-US" sz="1500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  <p:sp>
        <p:nvSpPr>
          <p:cNvPr id="14" name="Snip Diagonal Corner Rectangle 13"/>
          <p:cNvSpPr/>
          <p:nvPr/>
        </p:nvSpPr>
        <p:spPr bwMode="auto">
          <a:xfrm>
            <a:off x="381000" y="2467963"/>
            <a:ext cx="4800600" cy="865787"/>
          </a:xfrm>
          <a:prstGeom prst="snip2Diag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Footer Text"/>
              <p:cNvSpPr txBox="1"/>
              <p:nvPr/>
            </p:nvSpPr>
            <p:spPr>
              <a:xfrm>
                <a:off x="655115" y="2697756"/>
                <a:ext cx="4221684" cy="44332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srgbClr val="FFD248"/>
                    </a:solidFill>
                    <a:latin typeface="Montserrat Light" panose="00000400000000000000" pitchFamily="50" charset="0"/>
                  </a:rPr>
                  <a:t>Explicit</a:t>
                </a: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PRG with seed length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⋅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num>
                                  <m:den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𝜀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func>
                          <m:funcPr>
                            <m:ctrlPr>
                              <a:rPr lang="en-US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.</a:t>
                </a:r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15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115" y="2697756"/>
                <a:ext cx="4221684" cy="443326"/>
              </a:xfrm>
              <a:prstGeom prst="rect">
                <a:avLst/>
              </a:prstGeom>
              <a:blipFill>
                <a:blip r:embed="rId3"/>
                <a:stretch>
                  <a:fillRect l="-2597" r="-1587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Snip Diagonal Corner Rectangle 15"/>
          <p:cNvSpPr/>
          <p:nvPr/>
        </p:nvSpPr>
        <p:spPr bwMode="auto">
          <a:xfrm>
            <a:off x="457199" y="2343150"/>
            <a:ext cx="1371601" cy="353410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N</a:t>
            </a:r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isan’92</a:t>
            </a:r>
            <a:endParaRPr lang="en-US" sz="1500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  <p:sp>
        <p:nvSpPr>
          <p:cNvPr id="45" name="Snip Diagonal Corner Rectangle 44"/>
          <p:cNvSpPr/>
          <p:nvPr/>
        </p:nvSpPr>
        <p:spPr bwMode="auto">
          <a:xfrm>
            <a:off x="388257" y="2467963"/>
            <a:ext cx="6400800" cy="865787"/>
          </a:xfrm>
          <a:prstGeom prst="snip2Diag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Footer Text"/>
              <p:cNvSpPr txBox="1"/>
              <p:nvPr/>
            </p:nvSpPr>
            <p:spPr>
              <a:xfrm>
                <a:off x="655056" y="2796615"/>
                <a:ext cx="6202886" cy="2842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srgbClr val="FFD248"/>
                    </a:solidFill>
                    <a:latin typeface="Montserrat Light" panose="00000400000000000000" pitchFamily="50" charset="0"/>
                  </a:rPr>
                  <a:t>Explicit</a:t>
                </a: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PRG with seed length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140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p>
                                <m: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func>
                          <m:funcPr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func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func>
                          <m:funcPr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.</a:t>
                </a:r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 xmlns="">
          <p:sp>
            <p:nvSpPr>
              <p:cNvPr id="46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056" y="2796615"/>
                <a:ext cx="6202886" cy="284245"/>
              </a:xfrm>
              <a:prstGeom prst="rect">
                <a:avLst/>
              </a:prstGeom>
              <a:blipFill>
                <a:blip r:embed="rId4"/>
                <a:stretch>
                  <a:fillRect l="-1768" b="-391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Snip Diagonal Corner Rectangle 46"/>
          <p:cNvSpPr/>
          <p:nvPr/>
        </p:nvSpPr>
        <p:spPr bwMode="auto">
          <a:xfrm>
            <a:off x="464456" y="2343150"/>
            <a:ext cx="1371601" cy="353410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Nisan’92</a:t>
            </a:r>
            <a:endParaRPr lang="en-US" sz="1500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  <p:sp>
        <p:nvSpPr>
          <p:cNvPr id="48" name="Snip Diagonal Corner Rectangle 47"/>
          <p:cNvSpPr/>
          <p:nvPr/>
        </p:nvSpPr>
        <p:spPr bwMode="auto">
          <a:xfrm>
            <a:off x="380999" y="3783902"/>
            <a:ext cx="6408057" cy="762000"/>
          </a:xfrm>
          <a:prstGeom prst="snip2Diag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Footer Text"/>
              <p:cNvSpPr txBox="1"/>
              <p:nvPr/>
            </p:nvSpPr>
            <p:spPr>
              <a:xfrm>
                <a:off x="655056" y="4104397"/>
                <a:ext cx="6279144" cy="3311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srgbClr val="FFD248"/>
                    </a:solidFill>
                    <a:latin typeface="Montserrat Light" panose="00000400000000000000" pitchFamily="50" charset="0"/>
                  </a:rPr>
                  <a:t>Explicit</a:t>
                </a:r>
                <a:r>
                  <a:rPr lang="en-US" sz="1400" dirty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</a:t>
                </a: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hitting sets with </a:t>
                </a:r>
                <a:r>
                  <a:rPr lang="en-US" sz="1400" dirty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seed length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1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d>
                      <m:dPr>
                        <m:ctrlPr>
                          <a:rPr lang="en-US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4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 </a:t>
                </a:r>
                <a:r>
                  <a:rPr lang="en-US" sz="1400" dirty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for width 3 ROBPs</a:t>
                </a:r>
                <a:r>
                  <a:rPr lang="en-US" sz="1400" dirty="0" smtClean="0">
                    <a:solidFill>
                      <a:schemeClr val="bg1"/>
                    </a:solidFill>
                    <a:latin typeface="Montserrat Light" panose="00000400000000000000" pitchFamily="50" charset="0"/>
                  </a:rPr>
                  <a:t>.</a:t>
                </a:r>
                <a:endParaRPr lang="en-US" sz="1400" dirty="0">
                  <a:solidFill>
                    <a:schemeClr val="bg1"/>
                  </a:solidFill>
                  <a:latin typeface="Montserrat Light" panose="00000400000000000000" pitchFamily="50" charset="0"/>
                </a:endParaRPr>
              </a:p>
            </p:txBody>
          </p:sp>
        </mc:Choice>
        <mc:Fallback>
          <p:sp>
            <p:nvSpPr>
              <p:cNvPr id="49" name="Footer Tex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056" y="4104397"/>
                <a:ext cx="6279144" cy="331181"/>
              </a:xfrm>
              <a:prstGeom prst="rect">
                <a:avLst/>
              </a:prstGeom>
              <a:blipFill>
                <a:blip r:embed="rId5"/>
                <a:stretch>
                  <a:fillRect l="-1746" b="-1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Snip Diagonal Corner Rectangle 49"/>
          <p:cNvSpPr/>
          <p:nvPr/>
        </p:nvSpPr>
        <p:spPr bwMode="auto">
          <a:xfrm>
            <a:off x="457199" y="3659088"/>
            <a:ext cx="4953001" cy="326969"/>
          </a:xfrm>
          <a:prstGeom prst="snip2DiagRect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 smtClean="0">
                <a:solidFill>
                  <a:schemeClr val="bg1"/>
                </a:solidFill>
                <a:latin typeface="Montserrat Alternates SemiBold" panose="00000700000000000000" pitchFamily="50" charset="0"/>
              </a:rPr>
              <a:t>Gopalan-Meka-Reingold-Trevisan-Vadhan’12</a:t>
            </a:r>
            <a:endParaRPr lang="en-US" sz="1500" dirty="0">
              <a:solidFill>
                <a:schemeClr val="bg1"/>
              </a:solidFill>
              <a:latin typeface="Montserrat Alternates SemiBold" panose="00000700000000000000" pitchFamily="50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-228600" y="-88456"/>
            <a:ext cx="9525000" cy="723741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2" name="Title 2"/>
          <p:cNvSpPr txBox="1">
            <a:spLocks/>
          </p:cNvSpPr>
          <p:nvPr/>
        </p:nvSpPr>
        <p:spPr>
          <a:xfrm>
            <a:off x="381000" y="57150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>
                <a:solidFill>
                  <a:schemeClr val="bg1"/>
                </a:solidFill>
                <a:latin typeface="Montserrat ExtraBold" panose="00000900000000000000" pitchFamily="50" charset="0"/>
              </a:rPr>
              <a:t>PRGs and Hitting Sets for </a:t>
            </a:r>
            <a:r>
              <a:rPr lang="en-US" sz="2200" dirty="0" smtClean="0">
                <a:solidFill>
                  <a:schemeClr val="bg1"/>
                </a:solidFill>
                <a:latin typeface="Montserrat ExtraBold" panose="00000900000000000000" pitchFamily="50" charset="0"/>
              </a:rPr>
              <a:t>ROBPs</a:t>
            </a:r>
            <a:endParaRPr lang="en-US" sz="2200" dirty="0">
              <a:solidFill>
                <a:schemeClr val="bg1"/>
              </a:solidFill>
              <a:latin typeface="Montserrat ExtraBold" panose="000009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376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SlideSalad Theme 59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485267"/>
      </a:accent1>
      <a:accent2>
        <a:srgbClr val="557C7B"/>
      </a:accent2>
      <a:accent3>
        <a:srgbClr val="72924E"/>
      </a:accent3>
      <a:accent4>
        <a:srgbClr val="C3BC4F"/>
      </a:accent4>
      <a:accent5>
        <a:srgbClr val="EEDE63"/>
      </a:accent5>
      <a:accent6>
        <a:srgbClr val="FDCD5A"/>
      </a:accent6>
      <a:hlink>
        <a:srgbClr val="FFFFFF"/>
      </a:hlink>
      <a:folHlink>
        <a:srgbClr val="595959"/>
      </a:folHlink>
    </a:clrScheme>
    <a:fontScheme name="Custom 84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9525">
          <a:noFill/>
          <a:round/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16057</TotalTime>
  <Words>804</Words>
  <Application>Microsoft Office PowerPoint</Application>
  <PresentationFormat>On-screen Show (16:9)</PresentationFormat>
  <Paragraphs>239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Calibri</vt:lpstr>
      <vt:lpstr>Cambria Math</vt:lpstr>
      <vt:lpstr>Montserrat Alternates SemiBold</vt:lpstr>
      <vt:lpstr>Montserrat ExtraBold</vt:lpstr>
      <vt:lpstr>Montserrat Light</vt:lpstr>
      <vt:lpstr>Roboto</vt:lpstr>
      <vt:lpstr>Wingdings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High Tech</dc:creator>
  <cp:lastModifiedBy>גיל כהן</cp:lastModifiedBy>
  <cp:revision>1783</cp:revision>
  <dcterms:created xsi:type="dcterms:W3CDTF">2015-09-08T18:46:55Z</dcterms:created>
  <dcterms:modified xsi:type="dcterms:W3CDTF">2018-04-02T15:51:51Z</dcterms:modified>
</cp:coreProperties>
</file>