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E68D-D05F-47E1-A748-6B453C5F3E8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9E3B-A762-4C74-9978-6095CA92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8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E68D-D05F-47E1-A748-6B453C5F3E8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9E3B-A762-4C74-9978-6095CA92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3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E68D-D05F-47E1-A748-6B453C5F3E8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9E3B-A762-4C74-9978-6095CA92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E68D-D05F-47E1-A748-6B453C5F3E8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9E3B-A762-4C74-9978-6095CA92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1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E68D-D05F-47E1-A748-6B453C5F3E8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9E3B-A762-4C74-9978-6095CA92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E68D-D05F-47E1-A748-6B453C5F3E8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9E3B-A762-4C74-9978-6095CA92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7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E68D-D05F-47E1-A748-6B453C5F3E8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9E3B-A762-4C74-9978-6095CA92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9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E68D-D05F-47E1-A748-6B453C5F3E8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9E3B-A762-4C74-9978-6095CA92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E68D-D05F-47E1-A748-6B453C5F3E8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9E3B-A762-4C74-9978-6095CA92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6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E68D-D05F-47E1-A748-6B453C5F3E8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9E3B-A762-4C74-9978-6095CA92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3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E68D-D05F-47E1-A748-6B453C5F3E8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9E3B-A762-4C74-9978-6095CA92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2E68D-D05F-47E1-A748-6B453C5F3E8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69E3B-A762-4C74-9978-6095CA92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4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0836" y="74428"/>
            <a:ext cx="11933382" cy="86768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/>
              <a:t>Extractors—inner workings and (some) applications</a:t>
            </a:r>
            <a:endParaRPr lang="en-US" sz="3800" dirty="0"/>
          </a:p>
        </p:txBody>
      </p:sp>
      <p:sp>
        <p:nvSpPr>
          <p:cNvPr id="6" name="Rounded Rectangle 5"/>
          <p:cNvSpPr/>
          <p:nvPr/>
        </p:nvSpPr>
        <p:spPr>
          <a:xfrm>
            <a:off x="5549481" y="5572054"/>
            <a:ext cx="2153449" cy="885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Independence Preserving Mergers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768849" y="3996905"/>
            <a:ext cx="1666240" cy="782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Non-Malleable </a:t>
            </a:r>
            <a:r>
              <a:rPr lang="en-US" dirty="0"/>
              <a:t>E</a:t>
            </a:r>
            <a:r>
              <a:rPr lang="en-US" dirty="0" smtClean="0"/>
              <a:t>xtractors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0122548" y="3573846"/>
            <a:ext cx="1666240" cy="782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Two-Source Extractors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0141447" y="5231638"/>
            <a:ext cx="1513840" cy="979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Privacy Amplification Protocols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0353747" y="2206203"/>
            <a:ext cx="1239520" cy="782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Ramsey Graphs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9502383" y="3996905"/>
            <a:ext cx="577633" cy="31460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470484" y="4825615"/>
            <a:ext cx="577633" cy="427289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0914788" y="3088857"/>
            <a:ext cx="40880" cy="384655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5869000" y="3653216"/>
            <a:ext cx="1375916" cy="885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Correlation Breakers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312210" y="3965006"/>
            <a:ext cx="390720" cy="26575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6113495" y="4593288"/>
            <a:ext cx="244769" cy="861237"/>
          </a:xfrm>
          <a:custGeom>
            <a:avLst/>
            <a:gdLst>
              <a:gd name="connsiteX0" fmla="*/ 21485 w 244769"/>
              <a:gd name="connsiteY0" fmla="*/ 861237 h 861237"/>
              <a:gd name="connsiteX1" fmla="*/ 21485 w 244769"/>
              <a:gd name="connsiteY1" fmla="*/ 414669 h 861237"/>
              <a:gd name="connsiteX2" fmla="*/ 244769 w 244769"/>
              <a:gd name="connsiteY2" fmla="*/ 0 h 86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769" h="861237">
                <a:moveTo>
                  <a:pt x="21485" y="861237"/>
                </a:moveTo>
                <a:cubicBezTo>
                  <a:pt x="2878" y="709722"/>
                  <a:pt x="-15729" y="558208"/>
                  <a:pt x="21485" y="414669"/>
                </a:cubicBezTo>
                <a:cubicBezTo>
                  <a:pt x="58699" y="271130"/>
                  <a:pt x="151734" y="135565"/>
                  <a:pt x="244769" y="0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762299" y="4603920"/>
            <a:ext cx="164201" cy="839972"/>
          </a:xfrm>
          <a:custGeom>
            <a:avLst/>
            <a:gdLst>
              <a:gd name="connsiteX0" fmla="*/ 0 w 164201"/>
              <a:gd name="connsiteY0" fmla="*/ 0 h 839972"/>
              <a:gd name="connsiteX1" fmla="*/ 159488 w 164201"/>
              <a:gd name="connsiteY1" fmla="*/ 520995 h 839972"/>
              <a:gd name="connsiteX2" fmla="*/ 106325 w 164201"/>
              <a:gd name="connsiteY2" fmla="*/ 839972 h 8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201" h="839972">
                <a:moveTo>
                  <a:pt x="0" y="0"/>
                </a:moveTo>
                <a:cubicBezTo>
                  <a:pt x="70883" y="190500"/>
                  <a:pt x="141767" y="381000"/>
                  <a:pt x="159488" y="520995"/>
                </a:cubicBezTo>
                <a:cubicBezTo>
                  <a:pt x="177209" y="660990"/>
                  <a:pt x="141767" y="750481"/>
                  <a:pt x="106325" y="839972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650053" y="4168848"/>
            <a:ext cx="1488661" cy="885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Flip-Flop Primitive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206008" y="4184970"/>
            <a:ext cx="583676" cy="34239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126952" y="5146522"/>
            <a:ext cx="419786" cy="359376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3221378" y="2714223"/>
            <a:ext cx="1488661" cy="885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Alternating Extraction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114476" y="3724636"/>
            <a:ext cx="213278" cy="35160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976862" y="2561957"/>
            <a:ext cx="1488661" cy="885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Seeded Extractors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585807" y="3004489"/>
            <a:ext cx="537509" cy="8436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12693" y="3987640"/>
            <a:ext cx="1139151" cy="552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Mergers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349294" y="1511398"/>
            <a:ext cx="1383823" cy="552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Condensers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163541" y="2130340"/>
            <a:ext cx="261224" cy="377136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995971" y="3547915"/>
            <a:ext cx="298182" cy="35160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1832712" y="4035485"/>
            <a:ext cx="1298154" cy="552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Expanders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2087942" y="3508606"/>
            <a:ext cx="286853" cy="390911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8182244" y="2970737"/>
            <a:ext cx="1348298" cy="782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Resilient Functions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9657529" y="3338882"/>
            <a:ext cx="390588" cy="23496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2234187" y="1600937"/>
            <a:ext cx="897099" cy="552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Codes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2231368" y="2202320"/>
            <a:ext cx="308587" cy="26623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06978" y="5356610"/>
            <a:ext cx="1491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Gil Cohen</a:t>
            </a:r>
            <a:endParaRPr lang="en-US" sz="2200" dirty="0"/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54" y="5958394"/>
            <a:ext cx="1777125" cy="592375"/>
          </a:xfrm>
          <a:prstGeom prst="rect">
            <a:avLst/>
          </a:prstGeom>
        </p:spPr>
      </p:pic>
      <p:sp>
        <p:nvSpPr>
          <p:cNvPr id="69" name="Freeform 68"/>
          <p:cNvSpPr/>
          <p:nvPr/>
        </p:nvSpPr>
        <p:spPr>
          <a:xfrm>
            <a:off x="2772023" y="1265274"/>
            <a:ext cx="756044" cy="5348177"/>
          </a:xfrm>
          <a:custGeom>
            <a:avLst/>
            <a:gdLst>
              <a:gd name="connsiteX0" fmla="*/ 502808 w 756044"/>
              <a:gd name="connsiteY0" fmla="*/ 0 h 5348177"/>
              <a:gd name="connsiteX1" fmla="*/ 747357 w 756044"/>
              <a:gd name="connsiteY1" fmla="*/ 754912 h 5348177"/>
              <a:gd name="connsiteX2" fmla="*/ 226361 w 756044"/>
              <a:gd name="connsiteY2" fmla="*/ 1222745 h 5348177"/>
              <a:gd name="connsiteX3" fmla="*/ 13710 w 756044"/>
              <a:gd name="connsiteY3" fmla="*/ 2232838 h 5348177"/>
              <a:gd name="connsiteX4" fmla="*/ 587868 w 756044"/>
              <a:gd name="connsiteY4" fmla="*/ 2711303 h 5348177"/>
              <a:gd name="connsiteX5" fmla="*/ 364585 w 756044"/>
              <a:gd name="connsiteY5" fmla="*/ 4816549 h 5348177"/>
              <a:gd name="connsiteX6" fmla="*/ 34975 w 756044"/>
              <a:gd name="connsiteY6" fmla="*/ 5348177 h 534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044" h="5348177">
                <a:moveTo>
                  <a:pt x="502808" y="0"/>
                </a:moveTo>
                <a:cubicBezTo>
                  <a:pt x="648120" y="275560"/>
                  <a:pt x="793432" y="551121"/>
                  <a:pt x="747357" y="754912"/>
                </a:cubicBezTo>
                <a:cubicBezTo>
                  <a:pt x="701282" y="958703"/>
                  <a:pt x="348635" y="976424"/>
                  <a:pt x="226361" y="1222745"/>
                </a:cubicBezTo>
                <a:cubicBezTo>
                  <a:pt x="104086" y="1469066"/>
                  <a:pt x="-46541" y="1984745"/>
                  <a:pt x="13710" y="2232838"/>
                </a:cubicBezTo>
                <a:cubicBezTo>
                  <a:pt x="73961" y="2480931"/>
                  <a:pt x="529389" y="2280685"/>
                  <a:pt x="587868" y="2711303"/>
                </a:cubicBezTo>
                <a:cubicBezTo>
                  <a:pt x="646347" y="3141921"/>
                  <a:pt x="456734" y="4377070"/>
                  <a:pt x="364585" y="4816549"/>
                </a:cubicBezTo>
                <a:cubicBezTo>
                  <a:pt x="272436" y="5256028"/>
                  <a:pt x="153705" y="5302102"/>
                  <a:pt x="34975" y="5348177"/>
                </a:cubicBezTo>
              </a:path>
            </a:pathLst>
          </a:custGeom>
          <a:ln w="1905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9867005" y="1414130"/>
            <a:ext cx="2062725" cy="1924752"/>
          </a:xfrm>
          <a:custGeom>
            <a:avLst/>
            <a:gdLst>
              <a:gd name="connsiteX0" fmla="*/ 467842 w 2062725"/>
              <a:gd name="connsiteY0" fmla="*/ 0 h 1924752"/>
              <a:gd name="connsiteX1" fmla="*/ 9 w 2062725"/>
              <a:gd name="connsiteY1" fmla="*/ 1073889 h 1924752"/>
              <a:gd name="connsiteX2" fmla="*/ 478474 w 2062725"/>
              <a:gd name="connsiteY2" fmla="*/ 1850065 h 1924752"/>
              <a:gd name="connsiteX3" fmla="*/ 2062725 w 2062725"/>
              <a:gd name="connsiteY3" fmla="*/ 1850065 h 192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2725" h="1924752">
                <a:moveTo>
                  <a:pt x="467842" y="0"/>
                </a:moveTo>
                <a:cubicBezTo>
                  <a:pt x="233039" y="382772"/>
                  <a:pt x="-1763" y="765545"/>
                  <a:pt x="9" y="1073889"/>
                </a:cubicBezTo>
                <a:cubicBezTo>
                  <a:pt x="1781" y="1382233"/>
                  <a:pt x="134688" y="1720702"/>
                  <a:pt x="478474" y="1850065"/>
                </a:cubicBezTo>
                <a:cubicBezTo>
                  <a:pt x="822260" y="1979428"/>
                  <a:pt x="1442492" y="1914746"/>
                  <a:pt x="2062725" y="1850065"/>
                </a:cubicBezTo>
              </a:path>
            </a:pathLst>
          </a:custGeom>
          <a:ln w="1905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9184857" y="4715953"/>
            <a:ext cx="2723608" cy="1940028"/>
          </a:xfrm>
          <a:custGeom>
            <a:avLst/>
            <a:gdLst>
              <a:gd name="connsiteX0" fmla="*/ 660892 w 2723608"/>
              <a:gd name="connsiteY0" fmla="*/ 1940028 h 1940028"/>
              <a:gd name="connsiteX1" fmla="*/ 33571 w 2723608"/>
              <a:gd name="connsiteY1" fmla="*/ 1270177 h 1940028"/>
              <a:gd name="connsiteX2" fmla="*/ 182427 w 2723608"/>
              <a:gd name="connsiteY2" fmla="*/ 494000 h 1940028"/>
              <a:gd name="connsiteX3" fmla="*/ 1001134 w 2723608"/>
              <a:gd name="connsiteY3" fmla="*/ 26168 h 1940028"/>
              <a:gd name="connsiteX4" fmla="*/ 2723608 w 2723608"/>
              <a:gd name="connsiteY4" fmla="*/ 100596 h 1940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3608" h="1940028">
                <a:moveTo>
                  <a:pt x="660892" y="1940028"/>
                </a:moveTo>
                <a:cubicBezTo>
                  <a:pt x="387103" y="1725605"/>
                  <a:pt x="113315" y="1511182"/>
                  <a:pt x="33571" y="1270177"/>
                </a:cubicBezTo>
                <a:cubicBezTo>
                  <a:pt x="-46173" y="1029172"/>
                  <a:pt x="21167" y="701335"/>
                  <a:pt x="182427" y="494000"/>
                </a:cubicBezTo>
                <a:cubicBezTo>
                  <a:pt x="343687" y="286665"/>
                  <a:pt x="577604" y="91735"/>
                  <a:pt x="1001134" y="26168"/>
                </a:cubicBezTo>
                <a:cubicBezTo>
                  <a:pt x="1424664" y="-39399"/>
                  <a:pt x="2074136" y="30598"/>
                  <a:pt x="2723608" y="100596"/>
                </a:cubicBezTo>
              </a:path>
            </a:pathLst>
          </a:custGeom>
          <a:ln w="1905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8187597" y="1602485"/>
            <a:ext cx="1357058" cy="782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Two-Source Dispersers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9635702" y="2041684"/>
            <a:ext cx="654247" cy="38433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5331692" y="1166643"/>
            <a:ext cx="2148201" cy="782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Challenge-Response Mechanism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7550244" y="1557803"/>
            <a:ext cx="546306" cy="31915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5726811" y="2179929"/>
            <a:ext cx="1525390" cy="782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2.5-Source Extractors</a:t>
            </a:r>
            <a:endParaRPr lang="en-US" dirty="0"/>
          </a:p>
        </p:txBody>
      </p:sp>
      <p:cxnSp>
        <p:nvCxnSpPr>
          <p:cNvPr id="87" name="Straight Arrow Connector 86"/>
          <p:cNvCxnSpPr/>
          <p:nvPr/>
        </p:nvCxnSpPr>
        <p:spPr>
          <a:xfrm flipV="1">
            <a:off x="7339630" y="2152985"/>
            <a:ext cx="767553" cy="39572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4781478" y="2634885"/>
            <a:ext cx="857904" cy="25526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0" name="Freeform 99"/>
          <p:cNvSpPr/>
          <p:nvPr/>
        </p:nvSpPr>
        <p:spPr>
          <a:xfrm>
            <a:off x="4114800" y="1350335"/>
            <a:ext cx="5784112" cy="2034999"/>
          </a:xfrm>
          <a:custGeom>
            <a:avLst/>
            <a:gdLst>
              <a:gd name="connsiteX0" fmla="*/ 0 w 5784112"/>
              <a:gd name="connsiteY0" fmla="*/ 0 h 2034999"/>
              <a:gd name="connsiteX1" fmla="*/ 1477926 w 5784112"/>
              <a:gd name="connsiteY1" fmla="*/ 1998921 h 2034999"/>
              <a:gd name="connsiteX2" fmla="*/ 4316819 w 5784112"/>
              <a:gd name="connsiteY2" fmla="*/ 1286539 h 2034999"/>
              <a:gd name="connsiteX3" fmla="*/ 5784112 w 5784112"/>
              <a:gd name="connsiteY3" fmla="*/ 1275907 h 2034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4112" h="2034999">
                <a:moveTo>
                  <a:pt x="0" y="0"/>
                </a:moveTo>
                <a:cubicBezTo>
                  <a:pt x="379228" y="892249"/>
                  <a:pt x="758456" y="1784498"/>
                  <a:pt x="1477926" y="1998921"/>
                </a:cubicBezTo>
                <a:cubicBezTo>
                  <a:pt x="2197396" y="2213344"/>
                  <a:pt x="3599121" y="1407041"/>
                  <a:pt x="4316819" y="1286539"/>
                </a:cubicBezTo>
                <a:cubicBezTo>
                  <a:pt x="5034517" y="1166037"/>
                  <a:pt x="5409314" y="1220972"/>
                  <a:pt x="5784112" y="1275907"/>
                </a:cubicBezTo>
              </a:path>
            </a:pathLst>
          </a:custGeom>
          <a:ln w="1905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/>
          <p:nvPr/>
        </p:nvCxnSpPr>
        <p:spPr>
          <a:xfrm flipV="1">
            <a:off x="2536724" y="1530030"/>
            <a:ext cx="2669284" cy="115127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85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גיל כהן</dc:creator>
  <cp:lastModifiedBy>גיל כהן</cp:lastModifiedBy>
  <cp:revision>5</cp:revision>
  <dcterms:created xsi:type="dcterms:W3CDTF">2017-06-21T19:56:03Z</dcterms:created>
  <dcterms:modified xsi:type="dcterms:W3CDTF">2017-06-21T20:25:06Z</dcterms:modified>
</cp:coreProperties>
</file>